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9"/>
  </p:notesMasterIdLst>
  <p:sldIdLst>
    <p:sldId id="311" r:id="rId3"/>
    <p:sldId id="319" r:id="rId4"/>
    <p:sldId id="320" r:id="rId5"/>
    <p:sldId id="321" r:id="rId6"/>
    <p:sldId id="328" r:id="rId7"/>
    <p:sldId id="323" r:id="rId8"/>
    <p:sldId id="322" r:id="rId9"/>
    <p:sldId id="324" r:id="rId10"/>
    <p:sldId id="326" r:id="rId11"/>
    <p:sldId id="325" r:id="rId12"/>
    <p:sldId id="327" r:id="rId13"/>
    <p:sldId id="329" r:id="rId14"/>
    <p:sldId id="330" r:id="rId15"/>
    <p:sldId id="303" r:id="rId16"/>
    <p:sldId id="332" r:id="rId17"/>
    <p:sldId id="302" r:id="rId18"/>
    <p:sldId id="313" r:id="rId19"/>
    <p:sldId id="314" r:id="rId20"/>
    <p:sldId id="315" r:id="rId21"/>
    <p:sldId id="316" r:id="rId22"/>
    <p:sldId id="331" r:id="rId23"/>
    <p:sldId id="333" r:id="rId24"/>
    <p:sldId id="336" r:id="rId25"/>
    <p:sldId id="317" r:id="rId26"/>
    <p:sldId id="334" r:id="rId27"/>
    <p:sldId id="335" r:id="rId28"/>
  </p:sldIdLst>
  <p:sldSz cx="9144000" cy="51450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F8FFB1"/>
    <a:srgbClr val="DDEAD6"/>
    <a:srgbClr val="96BE80"/>
    <a:srgbClr val="C6DCBA"/>
    <a:srgbClr val="123E61"/>
    <a:srgbClr val="EFEFEF"/>
    <a:srgbClr val="14436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60"/>
  </p:normalViewPr>
  <p:slideViewPr>
    <p:cSldViewPr>
      <p:cViewPr varScale="1">
        <p:scale>
          <a:sx n="86" d="100"/>
          <a:sy n="86" d="100"/>
        </p:scale>
        <p:origin x="628" y="3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3T11:11:05.22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C9C20-43C3-46E4-A299-57DCC6AC03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857F3C7-C512-4DD3-998E-8D896107500B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Tam </a:t>
          </a:r>
          <a:r>
            <a:rPr lang="en-US" sz="2800" dirty="0" err="1" smtClean="0">
              <a:solidFill>
                <a:srgbClr val="FFFF00"/>
              </a:solidFill>
            </a:rPr>
            <a:t>giác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đều</a:t>
          </a:r>
          <a:r>
            <a:rPr lang="en-US" sz="2800" dirty="0" smtClean="0">
              <a:solidFill>
                <a:srgbClr val="FFFF00"/>
              </a:solidFill>
            </a:rPr>
            <a:t> ABC </a:t>
          </a:r>
          <a:r>
            <a:rPr lang="en-US" sz="2800" dirty="0" err="1" smtClean="0">
              <a:solidFill>
                <a:srgbClr val="FFFF00"/>
              </a:solidFill>
            </a:rPr>
            <a:t>là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hình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đối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xứng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tâm</a:t>
          </a:r>
          <a:endParaRPr lang="en-US" sz="2800" dirty="0">
            <a:solidFill>
              <a:srgbClr val="FFFF00"/>
            </a:solidFill>
          </a:endParaRPr>
        </a:p>
      </dgm:t>
    </dgm:pt>
    <dgm:pt modelId="{1A1D8CDE-A59E-4829-8F14-C3186DDDB4A2}" type="parTrans" cxnId="{658D2C51-A4FE-445A-A815-478D0110E1CC}">
      <dgm:prSet/>
      <dgm:spPr/>
      <dgm:t>
        <a:bodyPr/>
        <a:lstStyle/>
        <a:p>
          <a:endParaRPr lang="en-US"/>
        </a:p>
      </dgm:t>
    </dgm:pt>
    <dgm:pt modelId="{7C6BEFC9-6450-4260-A1EE-CEF251D4B36D}" type="sibTrans" cxnId="{658D2C51-A4FE-445A-A815-478D0110E1CC}">
      <dgm:prSet/>
      <dgm:spPr/>
      <dgm:t>
        <a:bodyPr/>
        <a:lstStyle/>
        <a:p>
          <a:endParaRPr lang="en-US"/>
        </a:p>
      </dgm:t>
    </dgm:pt>
    <dgm:pt modelId="{AFBEBAE6-8E97-449B-83C2-CDA4D709F7E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FF00"/>
              </a:solidFill>
            </a:rPr>
            <a:t>Hình</a:t>
          </a:r>
          <a:r>
            <a:rPr lang="en-US" sz="2800" dirty="0" smtClean="0">
              <a:solidFill>
                <a:srgbClr val="FFFF00"/>
              </a:solidFill>
            </a:rPr>
            <a:t> thang </a:t>
          </a:r>
          <a:r>
            <a:rPr lang="en-US" sz="2800" dirty="0" err="1" smtClean="0">
              <a:solidFill>
                <a:srgbClr val="FFFF00"/>
              </a:solidFill>
            </a:rPr>
            <a:t>cân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là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hình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có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tâm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đối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xứng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và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giao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điểm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của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hai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đường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chéo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là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tâm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đối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xứng</a:t>
          </a:r>
          <a:endParaRPr lang="en-US" sz="2800" dirty="0">
            <a:solidFill>
              <a:srgbClr val="FFFF00"/>
            </a:solidFill>
          </a:endParaRPr>
        </a:p>
      </dgm:t>
    </dgm:pt>
    <dgm:pt modelId="{7CD7EF64-860B-4F98-A719-DB56FAE476A2}" type="parTrans" cxnId="{82AF87AB-4840-4B85-BC78-2426E9884726}">
      <dgm:prSet/>
      <dgm:spPr/>
      <dgm:t>
        <a:bodyPr/>
        <a:lstStyle/>
        <a:p>
          <a:endParaRPr lang="en-US"/>
        </a:p>
      </dgm:t>
    </dgm:pt>
    <dgm:pt modelId="{6F28995E-D368-40A4-BD1C-5A3A1688F444}" type="sibTrans" cxnId="{82AF87AB-4840-4B85-BC78-2426E9884726}">
      <dgm:prSet/>
      <dgm:spPr/>
      <dgm:t>
        <a:bodyPr/>
        <a:lstStyle/>
        <a:p>
          <a:endParaRPr lang="en-US"/>
        </a:p>
      </dgm:t>
    </dgm:pt>
    <dgm:pt modelId="{D6EF0E21-9AC1-4544-B0F1-09FBDD7B9BD9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FFFF00"/>
              </a:solidFill>
            </a:rPr>
            <a:t>Hình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bình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hành</a:t>
          </a:r>
          <a:r>
            <a:rPr lang="en-US" sz="2700" dirty="0" smtClean="0">
              <a:solidFill>
                <a:srgbClr val="FFFF00"/>
              </a:solidFill>
            </a:rPr>
            <a:t> ABCD </a:t>
          </a:r>
          <a:r>
            <a:rPr lang="en-US" sz="2700" dirty="0" err="1" smtClean="0">
              <a:solidFill>
                <a:srgbClr val="FFFF00"/>
              </a:solidFill>
            </a:rPr>
            <a:t>là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hình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có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tâm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đối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xứng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là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điểm</a:t>
          </a:r>
          <a:r>
            <a:rPr lang="en-US" sz="2700" dirty="0" smtClean="0">
              <a:solidFill>
                <a:srgbClr val="FFFF00"/>
              </a:solidFill>
            </a:rPr>
            <a:t> O (O </a:t>
          </a:r>
          <a:r>
            <a:rPr lang="en-US" sz="2700" dirty="0" err="1" smtClean="0">
              <a:solidFill>
                <a:srgbClr val="FFFF00"/>
              </a:solidFill>
            </a:rPr>
            <a:t>là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giao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điểm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của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hai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đường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chéo</a:t>
          </a:r>
          <a:r>
            <a:rPr lang="en-US" sz="2700" dirty="0" smtClean="0">
              <a:solidFill>
                <a:srgbClr val="FFFF00"/>
              </a:solidFill>
            </a:rPr>
            <a:t> AC </a:t>
          </a:r>
          <a:r>
            <a:rPr lang="en-US" sz="2700" dirty="0" err="1" smtClean="0">
              <a:solidFill>
                <a:srgbClr val="FFFF00"/>
              </a:solidFill>
            </a:rPr>
            <a:t>và</a:t>
          </a:r>
          <a:r>
            <a:rPr lang="en-US" sz="2700" dirty="0" smtClean="0">
              <a:solidFill>
                <a:srgbClr val="FFFF00"/>
              </a:solidFill>
            </a:rPr>
            <a:t> BD</a:t>
          </a:r>
          <a:endParaRPr lang="en-US" sz="2700" dirty="0">
            <a:solidFill>
              <a:srgbClr val="FFFF00"/>
            </a:solidFill>
          </a:endParaRPr>
        </a:p>
      </dgm:t>
    </dgm:pt>
    <dgm:pt modelId="{C9D093FB-E274-4F1D-9B98-D5E283B36299}" type="parTrans" cxnId="{BDF4D9D4-492F-4B7C-810A-1139E5F0810A}">
      <dgm:prSet/>
      <dgm:spPr/>
      <dgm:t>
        <a:bodyPr/>
        <a:lstStyle/>
        <a:p>
          <a:endParaRPr lang="en-US"/>
        </a:p>
      </dgm:t>
    </dgm:pt>
    <dgm:pt modelId="{1D894ED8-F248-4DBB-B292-3DAC43793A9F}" type="sibTrans" cxnId="{BDF4D9D4-492F-4B7C-810A-1139E5F0810A}">
      <dgm:prSet/>
      <dgm:spPr/>
      <dgm:t>
        <a:bodyPr/>
        <a:lstStyle/>
        <a:p>
          <a:endParaRPr lang="en-US"/>
        </a:p>
      </dgm:t>
    </dgm:pt>
    <dgm:pt modelId="{7A314BAF-9586-43D3-90A5-884B7D3BF729}" type="pres">
      <dgm:prSet presAssocID="{FA8C9C20-43C3-46E4-A299-57DCC6AC0394}" presName="linearFlow" presStyleCnt="0">
        <dgm:presLayoutVars>
          <dgm:dir/>
          <dgm:resizeHandles val="exact"/>
        </dgm:presLayoutVars>
      </dgm:prSet>
      <dgm:spPr/>
    </dgm:pt>
    <dgm:pt modelId="{2BD997AA-533F-40C1-A75A-174664C54AC7}" type="pres">
      <dgm:prSet presAssocID="{1857F3C7-C512-4DD3-998E-8D896107500B}" presName="composite" presStyleCnt="0"/>
      <dgm:spPr/>
    </dgm:pt>
    <dgm:pt modelId="{928A33FB-5B67-45BD-A66B-2B4F7F197BB4}" type="pres">
      <dgm:prSet presAssocID="{1857F3C7-C512-4DD3-998E-8D896107500B}" presName="imgShp" presStyleLbl="fgImgPlace1" presStyleIdx="0" presStyleCnt="3"/>
      <dgm:spPr/>
    </dgm:pt>
    <dgm:pt modelId="{73F0CE6E-8AE6-46A1-BC2D-2BD2A621DF39}" type="pres">
      <dgm:prSet presAssocID="{1857F3C7-C512-4DD3-998E-8D896107500B}" presName="txShp" presStyleLbl="node1" presStyleIdx="0" presStyleCnt="3" custScaleY="12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7F73B-0BA4-4A58-8B86-02160939B7EA}" type="pres">
      <dgm:prSet presAssocID="{7C6BEFC9-6450-4260-A1EE-CEF251D4B36D}" presName="spacing" presStyleCnt="0"/>
      <dgm:spPr/>
    </dgm:pt>
    <dgm:pt modelId="{4BF0E2AE-57D5-4CA6-A7BE-1ADBD3D19705}" type="pres">
      <dgm:prSet presAssocID="{AFBEBAE6-8E97-449B-83C2-CDA4D709F7E2}" presName="composite" presStyleCnt="0"/>
      <dgm:spPr/>
    </dgm:pt>
    <dgm:pt modelId="{F01E3FB6-21A6-41C2-B856-A9E4EE7A1A75}" type="pres">
      <dgm:prSet presAssocID="{AFBEBAE6-8E97-449B-83C2-CDA4D709F7E2}" presName="imgShp" presStyleLbl="fgImgPlace1" presStyleIdx="1" presStyleCnt="3"/>
      <dgm:spPr/>
    </dgm:pt>
    <dgm:pt modelId="{343810F1-B045-4FEE-8C54-98738BE3AD0E}" type="pres">
      <dgm:prSet presAssocID="{AFBEBAE6-8E97-449B-83C2-CDA4D709F7E2}" presName="txShp" presStyleLbl="node1" presStyleIdx="1" presStyleCnt="3" custScaleY="126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CC065-2D2A-46D0-A7A6-9AC8553A23C0}" type="pres">
      <dgm:prSet presAssocID="{6F28995E-D368-40A4-BD1C-5A3A1688F444}" presName="spacing" presStyleCnt="0"/>
      <dgm:spPr/>
    </dgm:pt>
    <dgm:pt modelId="{71B627F1-848A-473F-B9D7-0B722B2C4DBE}" type="pres">
      <dgm:prSet presAssocID="{D6EF0E21-9AC1-4544-B0F1-09FBDD7B9BD9}" presName="composite" presStyleCnt="0"/>
      <dgm:spPr/>
    </dgm:pt>
    <dgm:pt modelId="{84A3B8A5-855E-4C52-ACA2-0B2DA554639C}" type="pres">
      <dgm:prSet presAssocID="{D6EF0E21-9AC1-4544-B0F1-09FBDD7B9BD9}" presName="imgShp" presStyleLbl="fgImgPlace1" presStyleIdx="2" presStyleCnt="3"/>
      <dgm:spPr/>
    </dgm:pt>
    <dgm:pt modelId="{9E40145B-FEFE-40D1-A7F4-4BA4D2D2DF65}" type="pres">
      <dgm:prSet presAssocID="{D6EF0E21-9AC1-4544-B0F1-09FBDD7B9BD9}" presName="txShp" presStyleLbl="node1" presStyleIdx="2" presStyleCnt="3" custScaleX="99941" custScaleY="133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3E80C-14C0-444E-967E-A05C7C920591}" type="presOf" srcId="{1857F3C7-C512-4DD3-998E-8D896107500B}" destId="{73F0CE6E-8AE6-46A1-BC2D-2BD2A621DF39}" srcOrd="0" destOrd="0" presId="urn:microsoft.com/office/officeart/2005/8/layout/vList3"/>
    <dgm:cxn modelId="{82AF87AB-4840-4B85-BC78-2426E9884726}" srcId="{FA8C9C20-43C3-46E4-A299-57DCC6AC0394}" destId="{AFBEBAE6-8E97-449B-83C2-CDA4D709F7E2}" srcOrd="1" destOrd="0" parTransId="{7CD7EF64-860B-4F98-A719-DB56FAE476A2}" sibTransId="{6F28995E-D368-40A4-BD1C-5A3A1688F444}"/>
    <dgm:cxn modelId="{91681A95-FCCE-48C8-8E75-5D5739E20A40}" type="presOf" srcId="{D6EF0E21-9AC1-4544-B0F1-09FBDD7B9BD9}" destId="{9E40145B-FEFE-40D1-A7F4-4BA4D2D2DF65}" srcOrd="0" destOrd="0" presId="urn:microsoft.com/office/officeart/2005/8/layout/vList3"/>
    <dgm:cxn modelId="{658D2C51-A4FE-445A-A815-478D0110E1CC}" srcId="{FA8C9C20-43C3-46E4-A299-57DCC6AC0394}" destId="{1857F3C7-C512-4DD3-998E-8D896107500B}" srcOrd="0" destOrd="0" parTransId="{1A1D8CDE-A59E-4829-8F14-C3186DDDB4A2}" sibTransId="{7C6BEFC9-6450-4260-A1EE-CEF251D4B36D}"/>
    <dgm:cxn modelId="{BDF4D9D4-492F-4B7C-810A-1139E5F0810A}" srcId="{FA8C9C20-43C3-46E4-A299-57DCC6AC0394}" destId="{D6EF0E21-9AC1-4544-B0F1-09FBDD7B9BD9}" srcOrd="2" destOrd="0" parTransId="{C9D093FB-E274-4F1D-9B98-D5E283B36299}" sibTransId="{1D894ED8-F248-4DBB-B292-3DAC43793A9F}"/>
    <dgm:cxn modelId="{FE1EFB02-522A-462E-8F91-EF67C1A4ABA6}" type="presOf" srcId="{AFBEBAE6-8E97-449B-83C2-CDA4D709F7E2}" destId="{343810F1-B045-4FEE-8C54-98738BE3AD0E}" srcOrd="0" destOrd="0" presId="urn:microsoft.com/office/officeart/2005/8/layout/vList3"/>
    <dgm:cxn modelId="{09A6696B-C7C9-4D98-B152-5BC1862D96B8}" type="presOf" srcId="{FA8C9C20-43C3-46E4-A299-57DCC6AC0394}" destId="{7A314BAF-9586-43D3-90A5-884B7D3BF729}" srcOrd="0" destOrd="0" presId="urn:microsoft.com/office/officeart/2005/8/layout/vList3"/>
    <dgm:cxn modelId="{78C67412-9156-493F-AEF4-0C2BC71E3559}" type="presParOf" srcId="{7A314BAF-9586-43D3-90A5-884B7D3BF729}" destId="{2BD997AA-533F-40C1-A75A-174664C54AC7}" srcOrd="0" destOrd="0" presId="urn:microsoft.com/office/officeart/2005/8/layout/vList3"/>
    <dgm:cxn modelId="{CB9CA800-6DF2-4812-A3F0-506713CFC3D8}" type="presParOf" srcId="{2BD997AA-533F-40C1-A75A-174664C54AC7}" destId="{928A33FB-5B67-45BD-A66B-2B4F7F197BB4}" srcOrd="0" destOrd="0" presId="urn:microsoft.com/office/officeart/2005/8/layout/vList3"/>
    <dgm:cxn modelId="{82C31E45-7DB7-44BD-9A4B-F2B5D2114F65}" type="presParOf" srcId="{2BD997AA-533F-40C1-A75A-174664C54AC7}" destId="{73F0CE6E-8AE6-46A1-BC2D-2BD2A621DF39}" srcOrd="1" destOrd="0" presId="urn:microsoft.com/office/officeart/2005/8/layout/vList3"/>
    <dgm:cxn modelId="{2A0DC5BB-E51D-42C9-B3C9-96AA71BCDC14}" type="presParOf" srcId="{7A314BAF-9586-43D3-90A5-884B7D3BF729}" destId="{9807F73B-0BA4-4A58-8B86-02160939B7EA}" srcOrd="1" destOrd="0" presId="urn:microsoft.com/office/officeart/2005/8/layout/vList3"/>
    <dgm:cxn modelId="{D56C9871-02EE-46DC-9524-BFF4715B19CA}" type="presParOf" srcId="{7A314BAF-9586-43D3-90A5-884B7D3BF729}" destId="{4BF0E2AE-57D5-4CA6-A7BE-1ADBD3D19705}" srcOrd="2" destOrd="0" presId="urn:microsoft.com/office/officeart/2005/8/layout/vList3"/>
    <dgm:cxn modelId="{D672AF33-92A3-4DC1-8FA3-78AD5771AFDC}" type="presParOf" srcId="{4BF0E2AE-57D5-4CA6-A7BE-1ADBD3D19705}" destId="{F01E3FB6-21A6-41C2-B856-A9E4EE7A1A75}" srcOrd="0" destOrd="0" presId="urn:microsoft.com/office/officeart/2005/8/layout/vList3"/>
    <dgm:cxn modelId="{4E588998-85EA-4556-8741-46687CF2F283}" type="presParOf" srcId="{4BF0E2AE-57D5-4CA6-A7BE-1ADBD3D19705}" destId="{343810F1-B045-4FEE-8C54-98738BE3AD0E}" srcOrd="1" destOrd="0" presId="urn:microsoft.com/office/officeart/2005/8/layout/vList3"/>
    <dgm:cxn modelId="{D6575142-7AEE-4EFA-BD20-460D127F880C}" type="presParOf" srcId="{7A314BAF-9586-43D3-90A5-884B7D3BF729}" destId="{5BACC065-2D2A-46D0-A7A6-9AC8553A23C0}" srcOrd="3" destOrd="0" presId="urn:microsoft.com/office/officeart/2005/8/layout/vList3"/>
    <dgm:cxn modelId="{0423F883-8817-4988-83B3-4337787CA2C4}" type="presParOf" srcId="{7A314BAF-9586-43D3-90A5-884B7D3BF729}" destId="{71B627F1-848A-473F-B9D7-0B722B2C4DBE}" srcOrd="4" destOrd="0" presId="urn:microsoft.com/office/officeart/2005/8/layout/vList3"/>
    <dgm:cxn modelId="{126F04B0-67F8-4222-B51C-E0A8A18EF059}" type="presParOf" srcId="{71B627F1-848A-473F-B9D7-0B722B2C4DBE}" destId="{84A3B8A5-855E-4C52-ACA2-0B2DA554639C}" srcOrd="0" destOrd="0" presId="urn:microsoft.com/office/officeart/2005/8/layout/vList3"/>
    <dgm:cxn modelId="{DD247618-A9CA-4846-9FBA-A355B5AE5547}" type="presParOf" srcId="{71B627F1-848A-473F-B9D7-0B722B2C4DBE}" destId="{9E40145B-FEFE-40D1-A7F4-4BA4D2D2DF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C9C20-43C3-46E4-A299-57DCC6AC03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857F3C7-C512-4DD3-998E-8D896107500B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Tam </a:t>
          </a:r>
          <a:r>
            <a:rPr lang="en-US" sz="2800" dirty="0" err="1" smtClean="0">
              <a:solidFill>
                <a:srgbClr val="FFFF00"/>
              </a:solidFill>
            </a:rPr>
            <a:t>giác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đều</a:t>
          </a:r>
          <a:r>
            <a:rPr lang="en-US" sz="2800" dirty="0" smtClean="0">
              <a:solidFill>
                <a:srgbClr val="FFFF00"/>
              </a:solidFill>
            </a:rPr>
            <a:t> ABC </a:t>
          </a:r>
          <a:r>
            <a:rPr lang="en-US" sz="2800" dirty="0" err="1" smtClean="0">
              <a:solidFill>
                <a:srgbClr val="FFFF00"/>
              </a:solidFill>
            </a:rPr>
            <a:t>là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hình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đối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xứng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tâm</a:t>
          </a:r>
          <a:endParaRPr lang="en-US" sz="2800" dirty="0">
            <a:solidFill>
              <a:srgbClr val="FFFF00"/>
            </a:solidFill>
          </a:endParaRPr>
        </a:p>
      </dgm:t>
    </dgm:pt>
    <dgm:pt modelId="{1A1D8CDE-A59E-4829-8F14-C3186DDDB4A2}" type="parTrans" cxnId="{658D2C51-A4FE-445A-A815-478D0110E1CC}">
      <dgm:prSet/>
      <dgm:spPr/>
      <dgm:t>
        <a:bodyPr/>
        <a:lstStyle/>
        <a:p>
          <a:endParaRPr lang="en-US"/>
        </a:p>
      </dgm:t>
    </dgm:pt>
    <dgm:pt modelId="{7C6BEFC9-6450-4260-A1EE-CEF251D4B36D}" type="sibTrans" cxnId="{658D2C51-A4FE-445A-A815-478D0110E1CC}">
      <dgm:prSet/>
      <dgm:spPr/>
      <dgm:t>
        <a:bodyPr/>
        <a:lstStyle/>
        <a:p>
          <a:endParaRPr lang="en-US"/>
        </a:p>
      </dgm:t>
    </dgm:pt>
    <dgm:pt modelId="{AFBEBAE6-8E97-449B-83C2-CDA4D709F7E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FF00"/>
              </a:solidFill>
            </a:rPr>
            <a:t>Hình</a:t>
          </a:r>
          <a:r>
            <a:rPr lang="en-US" sz="2800" dirty="0" smtClean="0">
              <a:solidFill>
                <a:srgbClr val="FFFF00"/>
              </a:solidFill>
            </a:rPr>
            <a:t> thang </a:t>
          </a:r>
          <a:r>
            <a:rPr lang="en-US" sz="2800" dirty="0" err="1" smtClean="0">
              <a:solidFill>
                <a:srgbClr val="FFFF00"/>
              </a:solidFill>
            </a:rPr>
            <a:t>cân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là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hình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có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tâm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đối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xứng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và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giao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điểm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của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hai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đường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chéo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là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tâm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đối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r>
            <a:rPr lang="en-US" sz="2800" dirty="0" err="1" smtClean="0">
              <a:solidFill>
                <a:srgbClr val="FFFF00"/>
              </a:solidFill>
            </a:rPr>
            <a:t>xứng</a:t>
          </a:r>
          <a:endParaRPr lang="en-US" sz="2800" dirty="0">
            <a:solidFill>
              <a:srgbClr val="FFFF00"/>
            </a:solidFill>
          </a:endParaRPr>
        </a:p>
      </dgm:t>
    </dgm:pt>
    <dgm:pt modelId="{7CD7EF64-860B-4F98-A719-DB56FAE476A2}" type="parTrans" cxnId="{82AF87AB-4840-4B85-BC78-2426E9884726}">
      <dgm:prSet/>
      <dgm:spPr/>
      <dgm:t>
        <a:bodyPr/>
        <a:lstStyle/>
        <a:p>
          <a:endParaRPr lang="en-US"/>
        </a:p>
      </dgm:t>
    </dgm:pt>
    <dgm:pt modelId="{6F28995E-D368-40A4-BD1C-5A3A1688F444}" type="sibTrans" cxnId="{82AF87AB-4840-4B85-BC78-2426E9884726}">
      <dgm:prSet/>
      <dgm:spPr/>
      <dgm:t>
        <a:bodyPr/>
        <a:lstStyle/>
        <a:p>
          <a:endParaRPr lang="en-US"/>
        </a:p>
      </dgm:t>
    </dgm:pt>
    <dgm:pt modelId="{D6EF0E21-9AC1-4544-B0F1-09FBDD7B9BD9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FFFF00"/>
              </a:solidFill>
            </a:rPr>
            <a:t>Hình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bình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hành</a:t>
          </a:r>
          <a:r>
            <a:rPr lang="en-US" sz="2700" dirty="0" smtClean="0">
              <a:solidFill>
                <a:srgbClr val="FFFF00"/>
              </a:solidFill>
            </a:rPr>
            <a:t> ABCD </a:t>
          </a:r>
          <a:r>
            <a:rPr lang="en-US" sz="2700" dirty="0" err="1" smtClean="0">
              <a:solidFill>
                <a:srgbClr val="FFFF00"/>
              </a:solidFill>
            </a:rPr>
            <a:t>là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hình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có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tâm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đối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xứng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là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điểm</a:t>
          </a:r>
          <a:r>
            <a:rPr lang="en-US" sz="2700" dirty="0" smtClean="0">
              <a:solidFill>
                <a:srgbClr val="FFFF00"/>
              </a:solidFill>
            </a:rPr>
            <a:t> O (O </a:t>
          </a:r>
          <a:r>
            <a:rPr lang="en-US" sz="2700" dirty="0" err="1" smtClean="0">
              <a:solidFill>
                <a:srgbClr val="FFFF00"/>
              </a:solidFill>
            </a:rPr>
            <a:t>là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giao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điểm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của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hai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đường</a:t>
          </a:r>
          <a:r>
            <a:rPr lang="en-US" sz="2700" dirty="0" smtClean="0">
              <a:solidFill>
                <a:srgbClr val="FFFF00"/>
              </a:solidFill>
            </a:rPr>
            <a:t> </a:t>
          </a:r>
          <a:r>
            <a:rPr lang="en-US" sz="2700" dirty="0" err="1" smtClean="0">
              <a:solidFill>
                <a:srgbClr val="FFFF00"/>
              </a:solidFill>
            </a:rPr>
            <a:t>chéo</a:t>
          </a:r>
          <a:r>
            <a:rPr lang="en-US" sz="2700" dirty="0" smtClean="0">
              <a:solidFill>
                <a:srgbClr val="FFFF00"/>
              </a:solidFill>
            </a:rPr>
            <a:t> AC </a:t>
          </a:r>
          <a:r>
            <a:rPr lang="en-US" sz="2700" dirty="0" err="1" smtClean="0">
              <a:solidFill>
                <a:srgbClr val="FFFF00"/>
              </a:solidFill>
            </a:rPr>
            <a:t>và</a:t>
          </a:r>
          <a:r>
            <a:rPr lang="en-US" sz="2700" dirty="0" smtClean="0">
              <a:solidFill>
                <a:srgbClr val="FFFF00"/>
              </a:solidFill>
            </a:rPr>
            <a:t> BD</a:t>
          </a:r>
          <a:endParaRPr lang="en-US" sz="2700" dirty="0">
            <a:solidFill>
              <a:srgbClr val="FFFF00"/>
            </a:solidFill>
          </a:endParaRPr>
        </a:p>
      </dgm:t>
    </dgm:pt>
    <dgm:pt modelId="{C9D093FB-E274-4F1D-9B98-D5E283B36299}" type="parTrans" cxnId="{BDF4D9D4-492F-4B7C-810A-1139E5F0810A}">
      <dgm:prSet/>
      <dgm:spPr/>
      <dgm:t>
        <a:bodyPr/>
        <a:lstStyle/>
        <a:p>
          <a:endParaRPr lang="en-US"/>
        </a:p>
      </dgm:t>
    </dgm:pt>
    <dgm:pt modelId="{1D894ED8-F248-4DBB-B292-3DAC43793A9F}" type="sibTrans" cxnId="{BDF4D9D4-492F-4B7C-810A-1139E5F0810A}">
      <dgm:prSet/>
      <dgm:spPr/>
      <dgm:t>
        <a:bodyPr/>
        <a:lstStyle/>
        <a:p>
          <a:endParaRPr lang="en-US"/>
        </a:p>
      </dgm:t>
    </dgm:pt>
    <dgm:pt modelId="{7A314BAF-9586-43D3-90A5-884B7D3BF729}" type="pres">
      <dgm:prSet presAssocID="{FA8C9C20-43C3-46E4-A299-57DCC6AC0394}" presName="linearFlow" presStyleCnt="0">
        <dgm:presLayoutVars>
          <dgm:dir/>
          <dgm:resizeHandles val="exact"/>
        </dgm:presLayoutVars>
      </dgm:prSet>
      <dgm:spPr/>
    </dgm:pt>
    <dgm:pt modelId="{2BD997AA-533F-40C1-A75A-174664C54AC7}" type="pres">
      <dgm:prSet presAssocID="{1857F3C7-C512-4DD3-998E-8D896107500B}" presName="composite" presStyleCnt="0"/>
      <dgm:spPr/>
    </dgm:pt>
    <dgm:pt modelId="{928A33FB-5B67-45BD-A66B-2B4F7F197BB4}" type="pres">
      <dgm:prSet presAssocID="{1857F3C7-C512-4DD3-998E-8D896107500B}" presName="imgShp" presStyleLbl="fgImgPlace1" presStyleIdx="0" presStyleCnt="3"/>
      <dgm:spPr/>
    </dgm:pt>
    <dgm:pt modelId="{73F0CE6E-8AE6-46A1-BC2D-2BD2A621DF39}" type="pres">
      <dgm:prSet presAssocID="{1857F3C7-C512-4DD3-998E-8D896107500B}" presName="txShp" presStyleLbl="node1" presStyleIdx="0" presStyleCnt="3" custScaleY="12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7F73B-0BA4-4A58-8B86-02160939B7EA}" type="pres">
      <dgm:prSet presAssocID="{7C6BEFC9-6450-4260-A1EE-CEF251D4B36D}" presName="spacing" presStyleCnt="0"/>
      <dgm:spPr/>
    </dgm:pt>
    <dgm:pt modelId="{4BF0E2AE-57D5-4CA6-A7BE-1ADBD3D19705}" type="pres">
      <dgm:prSet presAssocID="{AFBEBAE6-8E97-449B-83C2-CDA4D709F7E2}" presName="composite" presStyleCnt="0"/>
      <dgm:spPr/>
    </dgm:pt>
    <dgm:pt modelId="{F01E3FB6-21A6-41C2-B856-A9E4EE7A1A75}" type="pres">
      <dgm:prSet presAssocID="{AFBEBAE6-8E97-449B-83C2-CDA4D709F7E2}" presName="imgShp" presStyleLbl="fgImgPlace1" presStyleIdx="1" presStyleCnt="3"/>
      <dgm:spPr/>
    </dgm:pt>
    <dgm:pt modelId="{343810F1-B045-4FEE-8C54-98738BE3AD0E}" type="pres">
      <dgm:prSet presAssocID="{AFBEBAE6-8E97-449B-83C2-CDA4D709F7E2}" presName="txShp" presStyleLbl="node1" presStyleIdx="1" presStyleCnt="3" custScaleY="126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CC065-2D2A-46D0-A7A6-9AC8553A23C0}" type="pres">
      <dgm:prSet presAssocID="{6F28995E-D368-40A4-BD1C-5A3A1688F444}" presName="spacing" presStyleCnt="0"/>
      <dgm:spPr/>
    </dgm:pt>
    <dgm:pt modelId="{71B627F1-848A-473F-B9D7-0B722B2C4DBE}" type="pres">
      <dgm:prSet presAssocID="{D6EF0E21-9AC1-4544-B0F1-09FBDD7B9BD9}" presName="composite" presStyleCnt="0"/>
      <dgm:spPr/>
    </dgm:pt>
    <dgm:pt modelId="{84A3B8A5-855E-4C52-ACA2-0B2DA554639C}" type="pres">
      <dgm:prSet presAssocID="{D6EF0E21-9AC1-4544-B0F1-09FBDD7B9BD9}" presName="imgShp" presStyleLbl="fgImgPlace1" presStyleIdx="2" presStyleCnt="3"/>
      <dgm:spPr/>
    </dgm:pt>
    <dgm:pt modelId="{9E40145B-FEFE-40D1-A7F4-4BA4D2D2DF65}" type="pres">
      <dgm:prSet presAssocID="{D6EF0E21-9AC1-4544-B0F1-09FBDD7B9BD9}" presName="txShp" presStyleLbl="node1" presStyleIdx="2" presStyleCnt="3" custScaleX="99941" custScaleY="133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3E80C-14C0-444E-967E-A05C7C920591}" type="presOf" srcId="{1857F3C7-C512-4DD3-998E-8D896107500B}" destId="{73F0CE6E-8AE6-46A1-BC2D-2BD2A621DF39}" srcOrd="0" destOrd="0" presId="urn:microsoft.com/office/officeart/2005/8/layout/vList3"/>
    <dgm:cxn modelId="{82AF87AB-4840-4B85-BC78-2426E9884726}" srcId="{FA8C9C20-43C3-46E4-A299-57DCC6AC0394}" destId="{AFBEBAE6-8E97-449B-83C2-CDA4D709F7E2}" srcOrd="1" destOrd="0" parTransId="{7CD7EF64-860B-4F98-A719-DB56FAE476A2}" sibTransId="{6F28995E-D368-40A4-BD1C-5A3A1688F444}"/>
    <dgm:cxn modelId="{91681A95-FCCE-48C8-8E75-5D5739E20A40}" type="presOf" srcId="{D6EF0E21-9AC1-4544-B0F1-09FBDD7B9BD9}" destId="{9E40145B-FEFE-40D1-A7F4-4BA4D2D2DF65}" srcOrd="0" destOrd="0" presId="urn:microsoft.com/office/officeart/2005/8/layout/vList3"/>
    <dgm:cxn modelId="{658D2C51-A4FE-445A-A815-478D0110E1CC}" srcId="{FA8C9C20-43C3-46E4-A299-57DCC6AC0394}" destId="{1857F3C7-C512-4DD3-998E-8D896107500B}" srcOrd="0" destOrd="0" parTransId="{1A1D8CDE-A59E-4829-8F14-C3186DDDB4A2}" sibTransId="{7C6BEFC9-6450-4260-A1EE-CEF251D4B36D}"/>
    <dgm:cxn modelId="{BDF4D9D4-492F-4B7C-810A-1139E5F0810A}" srcId="{FA8C9C20-43C3-46E4-A299-57DCC6AC0394}" destId="{D6EF0E21-9AC1-4544-B0F1-09FBDD7B9BD9}" srcOrd="2" destOrd="0" parTransId="{C9D093FB-E274-4F1D-9B98-D5E283B36299}" sibTransId="{1D894ED8-F248-4DBB-B292-3DAC43793A9F}"/>
    <dgm:cxn modelId="{FE1EFB02-522A-462E-8F91-EF67C1A4ABA6}" type="presOf" srcId="{AFBEBAE6-8E97-449B-83C2-CDA4D709F7E2}" destId="{343810F1-B045-4FEE-8C54-98738BE3AD0E}" srcOrd="0" destOrd="0" presId="urn:microsoft.com/office/officeart/2005/8/layout/vList3"/>
    <dgm:cxn modelId="{09A6696B-C7C9-4D98-B152-5BC1862D96B8}" type="presOf" srcId="{FA8C9C20-43C3-46E4-A299-57DCC6AC0394}" destId="{7A314BAF-9586-43D3-90A5-884B7D3BF729}" srcOrd="0" destOrd="0" presId="urn:microsoft.com/office/officeart/2005/8/layout/vList3"/>
    <dgm:cxn modelId="{78C67412-9156-493F-AEF4-0C2BC71E3559}" type="presParOf" srcId="{7A314BAF-9586-43D3-90A5-884B7D3BF729}" destId="{2BD997AA-533F-40C1-A75A-174664C54AC7}" srcOrd="0" destOrd="0" presId="urn:microsoft.com/office/officeart/2005/8/layout/vList3"/>
    <dgm:cxn modelId="{CB9CA800-6DF2-4812-A3F0-506713CFC3D8}" type="presParOf" srcId="{2BD997AA-533F-40C1-A75A-174664C54AC7}" destId="{928A33FB-5B67-45BD-A66B-2B4F7F197BB4}" srcOrd="0" destOrd="0" presId="urn:microsoft.com/office/officeart/2005/8/layout/vList3"/>
    <dgm:cxn modelId="{82C31E45-7DB7-44BD-9A4B-F2B5D2114F65}" type="presParOf" srcId="{2BD997AA-533F-40C1-A75A-174664C54AC7}" destId="{73F0CE6E-8AE6-46A1-BC2D-2BD2A621DF39}" srcOrd="1" destOrd="0" presId="urn:microsoft.com/office/officeart/2005/8/layout/vList3"/>
    <dgm:cxn modelId="{2A0DC5BB-E51D-42C9-B3C9-96AA71BCDC14}" type="presParOf" srcId="{7A314BAF-9586-43D3-90A5-884B7D3BF729}" destId="{9807F73B-0BA4-4A58-8B86-02160939B7EA}" srcOrd="1" destOrd="0" presId="urn:microsoft.com/office/officeart/2005/8/layout/vList3"/>
    <dgm:cxn modelId="{D56C9871-02EE-46DC-9524-BFF4715B19CA}" type="presParOf" srcId="{7A314BAF-9586-43D3-90A5-884B7D3BF729}" destId="{4BF0E2AE-57D5-4CA6-A7BE-1ADBD3D19705}" srcOrd="2" destOrd="0" presId="urn:microsoft.com/office/officeart/2005/8/layout/vList3"/>
    <dgm:cxn modelId="{D672AF33-92A3-4DC1-8FA3-78AD5771AFDC}" type="presParOf" srcId="{4BF0E2AE-57D5-4CA6-A7BE-1ADBD3D19705}" destId="{F01E3FB6-21A6-41C2-B856-A9E4EE7A1A75}" srcOrd="0" destOrd="0" presId="urn:microsoft.com/office/officeart/2005/8/layout/vList3"/>
    <dgm:cxn modelId="{4E588998-85EA-4556-8741-46687CF2F283}" type="presParOf" srcId="{4BF0E2AE-57D5-4CA6-A7BE-1ADBD3D19705}" destId="{343810F1-B045-4FEE-8C54-98738BE3AD0E}" srcOrd="1" destOrd="0" presId="urn:microsoft.com/office/officeart/2005/8/layout/vList3"/>
    <dgm:cxn modelId="{D6575142-7AEE-4EFA-BD20-460D127F880C}" type="presParOf" srcId="{7A314BAF-9586-43D3-90A5-884B7D3BF729}" destId="{5BACC065-2D2A-46D0-A7A6-9AC8553A23C0}" srcOrd="3" destOrd="0" presId="urn:microsoft.com/office/officeart/2005/8/layout/vList3"/>
    <dgm:cxn modelId="{0423F883-8817-4988-83B3-4337787CA2C4}" type="presParOf" srcId="{7A314BAF-9586-43D3-90A5-884B7D3BF729}" destId="{71B627F1-848A-473F-B9D7-0B722B2C4DBE}" srcOrd="4" destOrd="0" presId="urn:microsoft.com/office/officeart/2005/8/layout/vList3"/>
    <dgm:cxn modelId="{126F04B0-67F8-4222-B51C-E0A8A18EF059}" type="presParOf" srcId="{71B627F1-848A-473F-B9D7-0B722B2C4DBE}" destId="{84A3B8A5-855E-4C52-ACA2-0B2DA554639C}" srcOrd="0" destOrd="0" presId="urn:microsoft.com/office/officeart/2005/8/layout/vList3"/>
    <dgm:cxn modelId="{DD247618-A9CA-4846-9FBA-A355B5AE5547}" type="presParOf" srcId="{71B627F1-848A-473F-B9D7-0B722B2C4DBE}" destId="{9E40145B-FEFE-40D1-A7F4-4BA4D2D2DF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0CE6E-8AE6-46A1-BC2D-2BD2A621DF39}">
      <dsp:nvSpPr>
        <dsp:cNvPr id="0" name=""/>
        <dsp:cNvSpPr/>
      </dsp:nvSpPr>
      <dsp:spPr>
        <a:xfrm rot="10800000">
          <a:off x="1773224" y="593"/>
          <a:ext cx="6105378" cy="1181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2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Tam </a:t>
          </a:r>
          <a:r>
            <a:rPr lang="en-US" sz="2800" kern="1200" dirty="0" err="1" smtClean="0">
              <a:solidFill>
                <a:srgbClr val="FFFF00"/>
              </a:solidFill>
            </a:rPr>
            <a:t>giác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đều</a:t>
          </a:r>
          <a:r>
            <a:rPr lang="en-US" sz="2800" kern="1200" dirty="0" smtClean="0">
              <a:solidFill>
                <a:srgbClr val="FFFF00"/>
              </a:solidFill>
            </a:rPr>
            <a:t> ABC </a:t>
          </a:r>
          <a:r>
            <a:rPr lang="en-US" sz="2800" kern="1200" dirty="0" err="1" smtClean="0">
              <a:solidFill>
                <a:srgbClr val="FFFF00"/>
              </a:solidFill>
            </a:rPr>
            <a:t>là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hình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đối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xứng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tâm</a:t>
          </a:r>
          <a:endParaRPr lang="en-US" sz="2800" kern="1200" dirty="0">
            <a:solidFill>
              <a:srgbClr val="FFFF00"/>
            </a:solidFill>
          </a:endParaRPr>
        </a:p>
      </dsp:txBody>
      <dsp:txXfrm rot="10800000">
        <a:off x="2068488" y="593"/>
        <a:ext cx="5810114" cy="1181058"/>
      </dsp:txXfrm>
    </dsp:sp>
    <dsp:sp modelId="{928A33FB-5B67-45BD-A66B-2B4F7F197BB4}">
      <dsp:nvSpPr>
        <dsp:cNvPr id="0" name=""/>
        <dsp:cNvSpPr/>
      </dsp:nvSpPr>
      <dsp:spPr>
        <a:xfrm>
          <a:off x="1302417" y="120315"/>
          <a:ext cx="941614" cy="9416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810F1-B045-4FEE-8C54-98738BE3AD0E}">
      <dsp:nvSpPr>
        <dsp:cNvPr id="0" name=""/>
        <dsp:cNvSpPr/>
      </dsp:nvSpPr>
      <dsp:spPr>
        <a:xfrm rot="10800000">
          <a:off x="1773224" y="1462731"/>
          <a:ext cx="6105378" cy="11918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2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FF00"/>
              </a:solidFill>
            </a:rPr>
            <a:t>Hình</a:t>
          </a:r>
          <a:r>
            <a:rPr lang="en-US" sz="2800" kern="1200" dirty="0" smtClean="0">
              <a:solidFill>
                <a:srgbClr val="FFFF00"/>
              </a:solidFill>
            </a:rPr>
            <a:t> thang </a:t>
          </a:r>
          <a:r>
            <a:rPr lang="en-US" sz="2800" kern="1200" dirty="0" err="1" smtClean="0">
              <a:solidFill>
                <a:srgbClr val="FFFF00"/>
              </a:solidFill>
            </a:rPr>
            <a:t>cân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là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hình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có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tâm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đối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xứng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và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giao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điểm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của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hai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đường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chéo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là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tâm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đối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xứng</a:t>
          </a:r>
          <a:endParaRPr lang="en-US" sz="2800" kern="1200" dirty="0">
            <a:solidFill>
              <a:srgbClr val="FFFF00"/>
            </a:solidFill>
          </a:endParaRPr>
        </a:p>
      </dsp:txBody>
      <dsp:txXfrm rot="10800000">
        <a:off x="2071181" y="1462731"/>
        <a:ext cx="5807421" cy="1191830"/>
      </dsp:txXfrm>
    </dsp:sp>
    <dsp:sp modelId="{F01E3FB6-21A6-41C2-B856-A9E4EE7A1A75}">
      <dsp:nvSpPr>
        <dsp:cNvPr id="0" name=""/>
        <dsp:cNvSpPr/>
      </dsp:nvSpPr>
      <dsp:spPr>
        <a:xfrm>
          <a:off x="1302417" y="1587838"/>
          <a:ext cx="941614" cy="9416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0145B-FEFE-40D1-A7F4-4BA4D2D2DF65}">
      <dsp:nvSpPr>
        <dsp:cNvPr id="0" name=""/>
        <dsp:cNvSpPr/>
      </dsp:nvSpPr>
      <dsp:spPr>
        <a:xfrm rot="10800000">
          <a:off x="1775926" y="2935640"/>
          <a:ext cx="6101776" cy="12546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2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FFFF00"/>
              </a:solidFill>
            </a:rPr>
            <a:t>Hình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bình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hành</a:t>
          </a:r>
          <a:r>
            <a:rPr lang="en-US" sz="2700" kern="1200" dirty="0" smtClean="0">
              <a:solidFill>
                <a:srgbClr val="FFFF00"/>
              </a:solidFill>
            </a:rPr>
            <a:t> ABCD </a:t>
          </a:r>
          <a:r>
            <a:rPr lang="en-US" sz="2700" kern="1200" dirty="0" err="1" smtClean="0">
              <a:solidFill>
                <a:srgbClr val="FFFF00"/>
              </a:solidFill>
            </a:rPr>
            <a:t>là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hình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có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tâm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đối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xứng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là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điểm</a:t>
          </a:r>
          <a:r>
            <a:rPr lang="en-US" sz="2700" kern="1200" dirty="0" smtClean="0">
              <a:solidFill>
                <a:srgbClr val="FFFF00"/>
              </a:solidFill>
            </a:rPr>
            <a:t> O (O </a:t>
          </a:r>
          <a:r>
            <a:rPr lang="en-US" sz="2700" kern="1200" dirty="0" err="1" smtClean="0">
              <a:solidFill>
                <a:srgbClr val="FFFF00"/>
              </a:solidFill>
            </a:rPr>
            <a:t>là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giao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điểm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của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hai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đường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chéo</a:t>
          </a:r>
          <a:r>
            <a:rPr lang="en-US" sz="2700" kern="1200" dirty="0" smtClean="0">
              <a:solidFill>
                <a:srgbClr val="FFFF00"/>
              </a:solidFill>
            </a:rPr>
            <a:t> AC </a:t>
          </a:r>
          <a:r>
            <a:rPr lang="en-US" sz="2700" kern="1200" dirty="0" err="1" smtClean="0">
              <a:solidFill>
                <a:srgbClr val="FFFF00"/>
              </a:solidFill>
            </a:rPr>
            <a:t>và</a:t>
          </a:r>
          <a:r>
            <a:rPr lang="en-US" sz="2700" kern="1200" dirty="0" smtClean="0">
              <a:solidFill>
                <a:srgbClr val="FFFF00"/>
              </a:solidFill>
            </a:rPr>
            <a:t> BD</a:t>
          </a:r>
          <a:endParaRPr lang="en-US" sz="2700" kern="1200" dirty="0">
            <a:solidFill>
              <a:srgbClr val="FFFF00"/>
            </a:solidFill>
          </a:endParaRPr>
        </a:p>
      </dsp:txBody>
      <dsp:txXfrm rot="10800000">
        <a:off x="2089589" y="2935640"/>
        <a:ext cx="5788113" cy="1254654"/>
      </dsp:txXfrm>
    </dsp:sp>
    <dsp:sp modelId="{84A3B8A5-855E-4C52-ACA2-0B2DA554639C}">
      <dsp:nvSpPr>
        <dsp:cNvPr id="0" name=""/>
        <dsp:cNvSpPr/>
      </dsp:nvSpPr>
      <dsp:spPr>
        <a:xfrm>
          <a:off x="1303317" y="3092160"/>
          <a:ext cx="941614" cy="9416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0CE6E-8AE6-46A1-BC2D-2BD2A621DF39}">
      <dsp:nvSpPr>
        <dsp:cNvPr id="0" name=""/>
        <dsp:cNvSpPr/>
      </dsp:nvSpPr>
      <dsp:spPr>
        <a:xfrm rot="10800000">
          <a:off x="1773224" y="593"/>
          <a:ext cx="6105378" cy="1181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2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Tam </a:t>
          </a:r>
          <a:r>
            <a:rPr lang="en-US" sz="2800" kern="1200" dirty="0" err="1" smtClean="0">
              <a:solidFill>
                <a:srgbClr val="FFFF00"/>
              </a:solidFill>
            </a:rPr>
            <a:t>giác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đều</a:t>
          </a:r>
          <a:r>
            <a:rPr lang="en-US" sz="2800" kern="1200" dirty="0" smtClean="0">
              <a:solidFill>
                <a:srgbClr val="FFFF00"/>
              </a:solidFill>
            </a:rPr>
            <a:t> ABC </a:t>
          </a:r>
          <a:r>
            <a:rPr lang="en-US" sz="2800" kern="1200" dirty="0" err="1" smtClean="0">
              <a:solidFill>
                <a:srgbClr val="FFFF00"/>
              </a:solidFill>
            </a:rPr>
            <a:t>là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hình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đối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xứng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tâm</a:t>
          </a:r>
          <a:endParaRPr lang="en-US" sz="2800" kern="1200" dirty="0">
            <a:solidFill>
              <a:srgbClr val="FFFF00"/>
            </a:solidFill>
          </a:endParaRPr>
        </a:p>
      </dsp:txBody>
      <dsp:txXfrm rot="10800000">
        <a:off x="2068488" y="593"/>
        <a:ext cx="5810114" cy="1181058"/>
      </dsp:txXfrm>
    </dsp:sp>
    <dsp:sp modelId="{928A33FB-5B67-45BD-A66B-2B4F7F197BB4}">
      <dsp:nvSpPr>
        <dsp:cNvPr id="0" name=""/>
        <dsp:cNvSpPr/>
      </dsp:nvSpPr>
      <dsp:spPr>
        <a:xfrm>
          <a:off x="1302417" y="120315"/>
          <a:ext cx="941614" cy="9416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810F1-B045-4FEE-8C54-98738BE3AD0E}">
      <dsp:nvSpPr>
        <dsp:cNvPr id="0" name=""/>
        <dsp:cNvSpPr/>
      </dsp:nvSpPr>
      <dsp:spPr>
        <a:xfrm rot="10800000">
          <a:off x="1773224" y="1462731"/>
          <a:ext cx="6105378" cy="11918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2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FF00"/>
              </a:solidFill>
            </a:rPr>
            <a:t>Hình</a:t>
          </a:r>
          <a:r>
            <a:rPr lang="en-US" sz="2800" kern="1200" dirty="0" smtClean="0">
              <a:solidFill>
                <a:srgbClr val="FFFF00"/>
              </a:solidFill>
            </a:rPr>
            <a:t> thang </a:t>
          </a:r>
          <a:r>
            <a:rPr lang="en-US" sz="2800" kern="1200" dirty="0" err="1" smtClean="0">
              <a:solidFill>
                <a:srgbClr val="FFFF00"/>
              </a:solidFill>
            </a:rPr>
            <a:t>cân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là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hình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có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tâm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đối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xứng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và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giao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điểm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của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hai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đường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chéo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là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tâm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đối</a:t>
          </a:r>
          <a:r>
            <a:rPr lang="en-US" sz="2800" kern="1200" dirty="0" smtClean="0">
              <a:solidFill>
                <a:srgbClr val="FFFF00"/>
              </a:solidFill>
            </a:rPr>
            <a:t> </a:t>
          </a:r>
          <a:r>
            <a:rPr lang="en-US" sz="2800" kern="1200" dirty="0" err="1" smtClean="0">
              <a:solidFill>
                <a:srgbClr val="FFFF00"/>
              </a:solidFill>
            </a:rPr>
            <a:t>xứng</a:t>
          </a:r>
          <a:endParaRPr lang="en-US" sz="2800" kern="1200" dirty="0">
            <a:solidFill>
              <a:srgbClr val="FFFF00"/>
            </a:solidFill>
          </a:endParaRPr>
        </a:p>
      </dsp:txBody>
      <dsp:txXfrm rot="10800000">
        <a:off x="2071181" y="1462731"/>
        <a:ext cx="5807421" cy="1191830"/>
      </dsp:txXfrm>
    </dsp:sp>
    <dsp:sp modelId="{F01E3FB6-21A6-41C2-B856-A9E4EE7A1A75}">
      <dsp:nvSpPr>
        <dsp:cNvPr id="0" name=""/>
        <dsp:cNvSpPr/>
      </dsp:nvSpPr>
      <dsp:spPr>
        <a:xfrm>
          <a:off x="1302417" y="1587838"/>
          <a:ext cx="941614" cy="9416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0145B-FEFE-40D1-A7F4-4BA4D2D2DF65}">
      <dsp:nvSpPr>
        <dsp:cNvPr id="0" name=""/>
        <dsp:cNvSpPr/>
      </dsp:nvSpPr>
      <dsp:spPr>
        <a:xfrm rot="10800000">
          <a:off x="1775926" y="2935640"/>
          <a:ext cx="6101776" cy="12546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2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FFFF00"/>
              </a:solidFill>
            </a:rPr>
            <a:t>Hình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bình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hành</a:t>
          </a:r>
          <a:r>
            <a:rPr lang="en-US" sz="2700" kern="1200" dirty="0" smtClean="0">
              <a:solidFill>
                <a:srgbClr val="FFFF00"/>
              </a:solidFill>
            </a:rPr>
            <a:t> ABCD </a:t>
          </a:r>
          <a:r>
            <a:rPr lang="en-US" sz="2700" kern="1200" dirty="0" err="1" smtClean="0">
              <a:solidFill>
                <a:srgbClr val="FFFF00"/>
              </a:solidFill>
            </a:rPr>
            <a:t>là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hình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có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tâm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đối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xứng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là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điểm</a:t>
          </a:r>
          <a:r>
            <a:rPr lang="en-US" sz="2700" kern="1200" dirty="0" smtClean="0">
              <a:solidFill>
                <a:srgbClr val="FFFF00"/>
              </a:solidFill>
            </a:rPr>
            <a:t> O (O </a:t>
          </a:r>
          <a:r>
            <a:rPr lang="en-US" sz="2700" kern="1200" dirty="0" err="1" smtClean="0">
              <a:solidFill>
                <a:srgbClr val="FFFF00"/>
              </a:solidFill>
            </a:rPr>
            <a:t>là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giao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điểm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của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hai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đường</a:t>
          </a:r>
          <a:r>
            <a:rPr lang="en-US" sz="2700" kern="1200" dirty="0" smtClean="0">
              <a:solidFill>
                <a:srgbClr val="FFFF00"/>
              </a:solidFill>
            </a:rPr>
            <a:t> </a:t>
          </a:r>
          <a:r>
            <a:rPr lang="en-US" sz="2700" kern="1200" dirty="0" err="1" smtClean="0">
              <a:solidFill>
                <a:srgbClr val="FFFF00"/>
              </a:solidFill>
            </a:rPr>
            <a:t>chéo</a:t>
          </a:r>
          <a:r>
            <a:rPr lang="en-US" sz="2700" kern="1200" dirty="0" smtClean="0">
              <a:solidFill>
                <a:srgbClr val="FFFF00"/>
              </a:solidFill>
            </a:rPr>
            <a:t> AC </a:t>
          </a:r>
          <a:r>
            <a:rPr lang="en-US" sz="2700" kern="1200" dirty="0" err="1" smtClean="0">
              <a:solidFill>
                <a:srgbClr val="FFFF00"/>
              </a:solidFill>
            </a:rPr>
            <a:t>và</a:t>
          </a:r>
          <a:r>
            <a:rPr lang="en-US" sz="2700" kern="1200" dirty="0" smtClean="0">
              <a:solidFill>
                <a:srgbClr val="FFFF00"/>
              </a:solidFill>
            </a:rPr>
            <a:t> BD</a:t>
          </a:r>
          <a:endParaRPr lang="en-US" sz="2700" kern="1200" dirty="0">
            <a:solidFill>
              <a:srgbClr val="FFFF00"/>
            </a:solidFill>
          </a:endParaRPr>
        </a:p>
      </dsp:txBody>
      <dsp:txXfrm rot="10800000">
        <a:off x="2089589" y="2935640"/>
        <a:ext cx="5788113" cy="1254654"/>
      </dsp:txXfrm>
    </dsp:sp>
    <dsp:sp modelId="{84A3B8A5-855E-4C52-ACA2-0B2DA554639C}">
      <dsp:nvSpPr>
        <dsp:cNvPr id="0" name=""/>
        <dsp:cNvSpPr/>
      </dsp:nvSpPr>
      <dsp:spPr>
        <a:xfrm>
          <a:off x="1303317" y="3092160"/>
          <a:ext cx="941614" cy="9416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ĐỔI</a:t>
            </a:r>
            <a:r>
              <a:rPr lang="en-US" baseline="0" smtClean="0"/>
              <a:t> HÌNH HỘP NÀY THÀNH MÀU TÍM GIỐNG NHƯ HỘP CỦA PHẦN ĐẦU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78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9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17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76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AA98F-6474-4A59-A3C8-82662F3662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76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AA98F-6474-4A59-A3C8-82662F3662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605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AA98F-6474-4A59-A3C8-82662F3662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752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AA98F-6474-4A59-A3C8-82662F3662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74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AA98F-6474-4A59-A3C8-82662F3662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7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300">
                <a:solidFill>
                  <a:prstClr val="black"/>
                </a:solidFill>
              </a:rPr>
              <a:pPr/>
              <a:t>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8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AA98F-6474-4A59-A3C8-82662F3662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71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AA98F-6474-4A59-A3C8-82662F3662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783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15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592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4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634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004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ĐỔI</a:t>
            </a:r>
            <a:r>
              <a:rPr lang="en-US" baseline="0" smtClean="0"/>
              <a:t> HÌNH HỘP NÀY THÀNH MÀU XANH GIỐNG NHƯ HỘP CỦA PHẦN ĐẦU</a:t>
            </a:r>
          </a:p>
          <a:p>
            <a:r>
              <a:rPr lang="en-US" baseline="0" smtClean="0"/>
              <a:t>HỘP XANH NƠ ĐỎ.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97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97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ĐỔI</a:t>
            </a:r>
            <a:r>
              <a:rPr lang="en-US" baseline="0" smtClean="0"/>
              <a:t> HÌNH HỘP NÀY THÀNH MÀU ĐỎ GIỐNG NHƯ HỘP CỦA PHẦN ĐẦU</a:t>
            </a:r>
          </a:p>
          <a:p>
            <a:r>
              <a:rPr lang="en-US" baseline="0" smtClean="0"/>
              <a:t>HỘP ĐỎ NƠ ĐỎ.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87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4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2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/>
            </a:lvl1pPr>
            <a:lvl2pPr marL="342991" indent="0">
              <a:buNone/>
              <a:defRPr sz="1500"/>
            </a:lvl2pPr>
            <a:lvl3pPr marL="685983" indent="0">
              <a:buNone/>
              <a:defRPr sz="1350"/>
            </a:lvl3pPr>
            <a:lvl4pPr marL="1028974" indent="0">
              <a:buNone/>
              <a:defRPr sz="1200"/>
            </a:lvl4pPr>
            <a:lvl5pPr marL="1371966" indent="0">
              <a:buNone/>
              <a:defRPr sz="1200"/>
            </a:lvl5pPr>
            <a:lvl6pPr marL="1714957" indent="0">
              <a:buNone/>
              <a:defRPr sz="1200"/>
            </a:lvl6pPr>
            <a:lvl7pPr marL="2057949" indent="0">
              <a:buNone/>
              <a:defRPr sz="1200"/>
            </a:lvl7pPr>
            <a:lvl8pPr marL="2400940" indent="0">
              <a:buNone/>
              <a:defRPr sz="1200"/>
            </a:lvl8pPr>
            <a:lvl9pPr marL="2743932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9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4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1261"/>
            <a:ext cx="3868737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386"/>
            <a:ext cx="3868737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788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788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96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1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41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3006"/>
            <a:ext cx="2949575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798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526"/>
            <a:ext cx="2949575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35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3006"/>
            <a:ext cx="2949575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798"/>
            <a:ext cx="4629150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526"/>
            <a:ext cx="2949575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3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3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8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06366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  <a:pPr/>
              <a:t>2023/4/9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257244" indent="-257244" algn="l" rtl="0" fontAlgn="base">
        <a:spcBef>
          <a:spcPct val="20000"/>
        </a:spcBef>
        <a:spcAft>
          <a:spcPct val="0"/>
        </a:spcAft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fontAlgn="base">
        <a:spcBef>
          <a:spcPct val="20000"/>
        </a:spcBef>
        <a:spcAft>
          <a:spcPct val="0"/>
        </a:spcAft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6.png"/><Relationship Id="rId10" Type="http://schemas.microsoft.com/office/2007/relationships/diagramDrawing" Target="../diagrams/drawing1.xml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9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7.xm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50.jpeg"/><Relationship Id="rId4" Type="http://schemas.openxmlformats.org/officeDocument/2006/relationships/slide" Target="slide21.xml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emf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pn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10" Type="http://schemas.openxmlformats.org/officeDocument/2006/relationships/slide" Target="slide16.xml"/><Relationship Id="rId4" Type="http://schemas.openxmlformats.org/officeDocument/2006/relationships/image" Target="../media/image61.png"/><Relationship Id="rId9" Type="http://schemas.openxmlformats.org/officeDocument/2006/relationships/image" Target="../media/image6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2.xml"/><Relationship Id="rId3" Type="http://schemas.openxmlformats.org/officeDocument/2006/relationships/image" Target="../media/image27.png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11" Type="http://schemas.openxmlformats.org/officeDocument/2006/relationships/slide" Target="slide10.xml"/><Relationship Id="rId5" Type="http://schemas.openxmlformats.org/officeDocument/2006/relationships/image" Target="../media/image29.jpeg"/><Relationship Id="rId15" Type="http://schemas.openxmlformats.org/officeDocument/2006/relationships/slide" Target="slide13.xml"/><Relationship Id="rId10" Type="http://schemas.openxmlformats.org/officeDocument/2006/relationships/image" Target="../media/image30.jpeg"/><Relationship Id="rId4" Type="http://schemas.openxmlformats.org/officeDocument/2006/relationships/image" Target="../media/image28.png"/><Relationship Id="rId9" Type="http://schemas.openxmlformats.org/officeDocument/2006/relationships/slide" Target="slide6.xml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7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slide" Target="slide5.xml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28" y="4516244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6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07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42" y="3830232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299586" y="3123890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101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6450" y="2217629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</a:t>
            </a: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LỚP 6A…</a:t>
            </a: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399579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0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2" name="Rectangle 1"/>
          <p:cNvSpPr/>
          <p:nvPr/>
        </p:nvSpPr>
        <p:spPr>
          <a:xfrm>
            <a:off x="276447" y="822429"/>
            <a:ext cx="884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thoi</a:t>
            </a:r>
            <a:r>
              <a:rPr lang="en-US" sz="2800" b="1" dirty="0" smtClean="0"/>
              <a:t> ABCD.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729" y="1492424"/>
            <a:ext cx="3719629" cy="3096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143" y="1470122"/>
            <a:ext cx="3762881" cy="31323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7884" y="78528"/>
            <a:ext cx="2945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 QUÀ MÀU ĐỎ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2" descr="SẢN XUẤT HỘP QUÀ Giá tốt, in ấn khắc laser theo yêu cầ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" y="4078921"/>
            <a:ext cx="1058627" cy="10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6280"/>
            <a:ext cx="8460939" cy="4757081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380312" y="4463608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575" y="736340"/>
            <a:ext cx="7812868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6280"/>
            <a:ext cx="8460939" cy="4757081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431270" y="4552764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0129" y="412304"/>
            <a:ext cx="732375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3529766" y="1092808"/>
            <a:ext cx="2144881" cy="1148852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I. 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Kiến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thức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cần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nhớ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538106" y="3626971"/>
            <a:ext cx="2144881" cy="1148852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II.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tập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vận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rPr>
              <a:t>dụng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589644" y="1289556"/>
            <a:ext cx="2073170" cy="849371"/>
          </a:xfrm>
          <a:prstGeom prst="roundRect">
            <a:avLst/>
          </a:prstGeom>
          <a:solidFill>
            <a:srgbClr val="12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00387" y="3760784"/>
            <a:ext cx="2073170" cy="849371"/>
            <a:chOff x="4304043" y="1286668"/>
            <a:chExt cx="3837944" cy="2757793"/>
          </a:xfrm>
          <a:solidFill>
            <a:schemeClr val="bg1">
              <a:lumMod val="65000"/>
            </a:schemeClr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8475" y="587033"/>
            <a:ext cx="3238424" cy="2073294"/>
            <a:chOff x="4304043" y="1286668"/>
            <a:chExt cx="3837944" cy="2757793"/>
          </a:xfr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圆角矩形 1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Hai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điểm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A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và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B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xứng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với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nhau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qua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tâm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O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khi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O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là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trung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điểm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của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đoạn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thẳng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AB.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6602" y="3184612"/>
            <a:ext cx="3023152" cy="1883144"/>
            <a:chOff x="4304043" y="1286668"/>
            <a:chExt cx="3837944" cy="2757793"/>
          </a:xfrm>
          <a:solidFill>
            <a:srgbClr val="123E6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圆角矩形 1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1.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Nhận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biết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hình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có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tâm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xứng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và</a:t>
              </a:r>
              <a:r>
                <a:rPr kumimoji="0" lang="en-US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tìm</a:t>
              </a:r>
              <a:r>
                <a:rPr kumimoji="0" lang="en-US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tâm</a:t>
              </a:r>
              <a:r>
                <a:rPr kumimoji="0" lang="en-US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đối</a:t>
              </a:r>
              <a:r>
                <a:rPr kumimoji="0" lang="en-US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xứng</a:t>
              </a:r>
              <a:r>
                <a:rPr kumimoji="0" lang="en-US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69976" y="1354337"/>
            <a:ext cx="2073170" cy="849371"/>
            <a:chOff x="4304043" y="1286668"/>
            <a:chExt cx="3837944" cy="2757793"/>
          </a:xfrm>
          <a:solidFill>
            <a:schemeClr val="bg1">
              <a:lumMod val="65000"/>
            </a:schemeClr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44108" y="3785742"/>
            <a:ext cx="2073170" cy="849371"/>
            <a:chOff x="4304043" y="1286668"/>
            <a:chExt cx="3837944" cy="2757793"/>
          </a:xfrm>
          <a:solidFill>
            <a:srgbClr val="14436A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27170" y="574139"/>
            <a:ext cx="2889858" cy="2073294"/>
            <a:chOff x="4304043" y="1286668"/>
            <a:chExt cx="3837944" cy="2757793"/>
          </a:xfrm>
          <a:solidFill>
            <a:srgbClr val="123E6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Hình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có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tâm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xứng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còn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được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gọi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là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hình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xứng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tâm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0050" y="3239946"/>
            <a:ext cx="3163950" cy="1821880"/>
            <a:chOff x="4304043" y="1286668"/>
            <a:chExt cx="3837944" cy="2757793"/>
          </a:xfr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2.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Hình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có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tâm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đối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xứng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trong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thực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tế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0699" y="125535"/>
            <a:ext cx="4943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25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6: </a:t>
            </a:r>
            <a:r>
              <a:rPr kumimoji="0" lang="en-US" sz="25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5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5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tâm</a:t>
            </a:r>
            <a:r>
              <a:rPr kumimoji="0" lang="en-US" sz="25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đối</a:t>
            </a:r>
            <a:r>
              <a:rPr kumimoji="0" lang="en-US" sz="25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5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xứng</a:t>
            </a:r>
            <a:r>
              <a:rPr kumimoji="0" lang="en-US" sz="25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en-US" sz="25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tiết</a:t>
            </a:r>
            <a:r>
              <a:rPr kumimoji="0" lang="en-US" sz="25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2)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663934"/>
            <a:ext cx="4231676" cy="6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924850" y="1985986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307194" y="3207761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0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cxnSp>
        <p:nvCxnSpPr>
          <p:cNvPr id="35" name="直接连接符 17"/>
          <p:cNvCxnSpPr/>
          <p:nvPr/>
        </p:nvCxnSpPr>
        <p:spPr>
          <a:xfrm>
            <a:off x="3797606" y="4459901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84353" y="1816460"/>
            <a:ext cx="1630478" cy="1831991"/>
            <a:chOff x="180655" y="1906222"/>
            <a:chExt cx="1744324" cy="198022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4E208DDE-5F53-487A-916C-A3AE276FA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 l="20349" r="20345" b="-4"/>
            <a:stretch/>
          </p:blipFill>
          <p:spPr>
            <a:xfrm>
              <a:off x="180655" y="1906222"/>
              <a:ext cx="1744324" cy="1980220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5F0387D-CEB3-4D01-B097-E93181CF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8" y="1995256"/>
              <a:ext cx="1322397" cy="1322397"/>
            </a:xfrm>
            <a:prstGeom prst="rect">
              <a:avLst/>
            </a:prstGeom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6200854"/>
              </p:ext>
            </p:extLst>
          </p:nvPr>
        </p:nvGraphicFramePr>
        <p:xfrm>
          <a:off x="319518" y="824129"/>
          <a:ext cx="9181020" cy="419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5"/>
          <p:cNvSpPr/>
          <p:nvPr/>
        </p:nvSpPr>
        <p:spPr>
          <a:xfrm>
            <a:off x="1757065" y="907408"/>
            <a:ext cx="684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76300" y="2389792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B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8730" y="3909550"/>
            <a:ext cx="684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C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73230"/>
            <a:ext cx="600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</a:rPr>
              <a:t> 1: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phát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biểu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sau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</a:rPr>
              <a:t> hay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sai</a:t>
            </a:r>
            <a:r>
              <a:rPr lang="en-US" sz="2800" b="1" i="1" dirty="0" smtClean="0">
                <a:solidFill>
                  <a:srgbClr val="0000FF"/>
                </a:solidFill>
              </a:rPr>
              <a:t>?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7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924850" y="1985986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307194" y="3207761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0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cxnSp>
        <p:nvCxnSpPr>
          <p:cNvPr id="35" name="直接连接符 17"/>
          <p:cNvCxnSpPr/>
          <p:nvPr/>
        </p:nvCxnSpPr>
        <p:spPr>
          <a:xfrm>
            <a:off x="3797606" y="4459901"/>
            <a:ext cx="2224844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ysDot"/>
            <a:miter lim="800000"/>
            <a:tailEnd type="oval"/>
          </a:ln>
          <a:effectLst/>
        </p:spPr>
      </p:cxnSp>
      <p:graphicFrame>
        <p:nvGraphicFramePr>
          <p:cNvPr id="4" name="Diagram 3"/>
          <p:cNvGraphicFramePr/>
          <p:nvPr>
            <p:extLst/>
          </p:nvPr>
        </p:nvGraphicFramePr>
        <p:xfrm>
          <a:off x="319518" y="824129"/>
          <a:ext cx="9181020" cy="419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757065" y="907408"/>
            <a:ext cx="684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76300" y="2389792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B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8730" y="3909550"/>
            <a:ext cx="684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C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73230"/>
            <a:ext cx="600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</a:rPr>
              <a:t> 1: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phát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biểu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sau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</a:rPr>
              <a:t> hay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sai</a:t>
            </a:r>
            <a:r>
              <a:rPr lang="en-US" sz="2800" b="1" i="1" dirty="0" smtClean="0">
                <a:solidFill>
                  <a:srgbClr val="0000FF"/>
                </a:solidFill>
              </a:rPr>
              <a:t>?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44408" y="1027035"/>
            <a:ext cx="648072" cy="6840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</a:rPr>
              <a:t>S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44408" y="2510533"/>
            <a:ext cx="648072" cy="6840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</a:rPr>
              <a:t>S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48610" y="4029177"/>
            <a:ext cx="648072" cy="6840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21" y="500433"/>
            <a:ext cx="1868506" cy="1737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3504" y="2154434"/>
            <a:ext cx="1934931" cy="1364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2" y="3638294"/>
            <a:ext cx="1880415" cy="14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26622" y="1025892"/>
            <a:ext cx="4380702" cy="937815"/>
            <a:chOff x="903371" y="249943"/>
            <a:chExt cx="2831223" cy="679699"/>
          </a:xfrm>
        </p:grpSpPr>
        <p:sp>
          <p:nvSpPr>
            <p:cNvPr id="9" name="任意多边形 8">
              <a:hlinkClick r:id="rId3" action="ppaction://hlinksldjump"/>
            </p:cNvPr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r>
                <a:rPr lang="en-US" altLang="zh-CN" kern="0" dirty="0" smtClean="0">
                  <a:solidFill>
                    <a:srgbClr val="FFFFFF">
                      <a:lumMod val="95000"/>
                    </a:srgb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kern="0" dirty="0">
                <a:solidFill>
                  <a:srgbClr val="FFFFFF">
                    <a:lumMod val="95000"/>
                  </a:srgb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6200000">
            <a:off x="1838316" y="719260"/>
            <a:ext cx="1343470" cy="1515830"/>
            <a:chOff x="8439634" y="3544648"/>
            <a:chExt cx="1611146" cy="1817848"/>
          </a:xfrm>
        </p:grpSpPr>
        <p:sp>
          <p:nvSpPr>
            <p:cNvPr id="12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r>
                <a:rPr lang="en-US" altLang="zh-CN" kern="0" smtClean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r>
                <a:rPr lang="en-US" altLang="zh-CN" kern="0" smtClean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</a:p>
            <a:p>
              <a:pPr>
                <a:defRPr/>
              </a:pPr>
              <a:r>
                <a:rPr lang="en-US" altLang="zh-CN" kern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18796" y="2379356"/>
            <a:ext cx="4390575" cy="937815"/>
            <a:chOff x="903371" y="249943"/>
            <a:chExt cx="2831223" cy="679699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r>
                <a:rPr lang="en-US" altLang="zh-CN" kern="0" smtClean="0">
                  <a:solidFill>
                    <a:srgbClr val="FFFFFF">
                      <a:lumMod val="95000"/>
                    </a:srgb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kern="0" dirty="0">
                <a:solidFill>
                  <a:srgbClr val="FFFFFF">
                    <a:lumMod val="95000"/>
                  </a:srgb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37068" y="3628110"/>
            <a:ext cx="4571236" cy="937815"/>
            <a:chOff x="903371" y="249943"/>
            <a:chExt cx="2831223" cy="679699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95000"/>
                  </a:srgb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9050">
              <a:gradFill flip="none"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r>
                <a:rPr lang="en-US" altLang="zh-CN" kern="0" smtClean="0">
                  <a:solidFill>
                    <a:srgbClr val="FFFFFF">
                      <a:lumMod val="95000"/>
                    </a:srgb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lang="zh-CN" altLang="en-US" kern="0" dirty="0">
                <a:solidFill>
                  <a:srgbClr val="FFFFFF">
                    <a:lumMod val="95000"/>
                  </a:srgb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6200000">
            <a:off x="1888322" y="3353542"/>
            <a:ext cx="1343470" cy="1515830"/>
            <a:chOff x="8439634" y="3544648"/>
            <a:chExt cx="1611146" cy="1817848"/>
          </a:xfrm>
        </p:grpSpPr>
        <p:sp>
          <p:nvSpPr>
            <p:cNvPr id="2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r>
                <a:rPr lang="en-US" altLang="zh-CN" kern="0" smtClean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6446035" y="2122629"/>
            <a:ext cx="1343470" cy="1515830"/>
            <a:chOff x="8439634" y="3544648"/>
            <a:chExt cx="1611146" cy="1817848"/>
          </a:xfrm>
        </p:grpSpPr>
        <p:sp>
          <p:nvSpPr>
            <p:cNvPr id="24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23E61"/>
            </a:solidFill>
            <a:ln w="15875"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r>
                <a:rPr lang="en-US" altLang="zh-CN" kern="0" smtClean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lang="zh-CN" altLang="en-US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1230" y="47475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123E61"/>
                </a:solidFill>
              </a:rPr>
              <a:t>Hoạt</a:t>
            </a:r>
            <a:r>
              <a:rPr lang="en-US" sz="2800" b="1" i="1" dirty="0" smtClean="0">
                <a:solidFill>
                  <a:srgbClr val="123E61"/>
                </a:solidFill>
              </a:rPr>
              <a:t> </a:t>
            </a:r>
            <a:r>
              <a:rPr lang="en-US" sz="2800" b="1" i="1" dirty="0" err="1" smtClean="0">
                <a:solidFill>
                  <a:srgbClr val="123E61"/>
                </a:solidFill>
              </a:rPr>
              <a:t>động</a:t>
            </a:r>
            <a:r>
              <a:rPr lang="en-US" sz="2800" b="1" i="1" dirty="0" smtClean="0">
                <a:solidFill>
                  <a:srgbClr val="123E61"/>
                </a:solidFill>
              </a:rPr>
              <a:t> </a:t>
            </a:r>
            <a:r>
              <a:rPr lang="en-US" sz="2800" b="1" i="1" dirty="0" err="1" smtClean="0">
                <a:solidFill>
                  <a:srgbClr val="123E61"/>
                </a:solidFill>
              </a:rPr>
              <a:t>nhóm</a:t>
            </a:r>
            <a:endParaRPr lang="en-US" sz="2800" b="1" i="1" dirty="0">
              <a:solidFill>
                <a:srgbClr val="123E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0257" y="1215258"/>
            <a:ext cx="32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</a:rPr>
              <a:t> 8 </a:t>
            </a:r>
            <a:r>
              <a:rPr lang="en-US" sz="3200" b="1" dirty="0" err="1" smtClean="0">
                <a:solidFill>
                  <a:srgbClr val="FF0000"/>
                </a:solidFill>
              </a:rPr>
              <a:t>điểm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4590" y="2530820"/>
            <a:ext cx="32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</a:rPr>
              <a:t> 9 </a:t>
            </a:r>
            <a:r>
              <a:rPr lang="en-US" sz="3200" b="1" dirty="0" err="1" smtClean="0">
                <a:solidFill>
                  <a:srgbClr val="FF0000"/>
                </a:solidFill>
              </a:rPr>
              <a:t>điểm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hlinkClick r:id="rId4" action="ppaction://hlinksldjump"/>
          </p:cNvPr>
          <p:cNvSpPr txBox="1"/>
          <p:nvPr/>
        </p:nvSpPr>
        <p:spPr>
          <a:xfrm>
            <a:off x="3480257" y="3785056"/>
            <a:ext cx="32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</a:rPr>
              <a:t> 10 </a:t>
            </a:r>
            <a:r>
              <a:rPr lang="en-US" sz="3200" b="1" dirty="0" err="1" smtClean="0">
                <a:solidFill>
                  <a:srgbClr val="FF0000"/>
                </a:solidFill>
              </a:rPr>
              <a:t>điểm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1632" y="3695958"/>
            <a:ext cx="32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C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9240" y="2422172"/>
            <a:ext cx="32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1632" y="1018803"/>
            <a:ext cx="32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9220" y="1786930"/>
            <a:ext cx="2211853" cy="221185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2" name="Picture 3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1" y="1800033"/>
            <a:ext cx="1786850" cy="1786850"/>
          </a:xfrm>
          <a:prstGeom prst="rect">
            <a:avLst/>
          </a:prstGeom>
        </p:spPr>
      </p:pic>
      <p:sp>
        <p:nvSpPr>
          <p:cNvPr id="33" name="Right Arrow 32">
            <a:hlinkClick r:id="rId8" action="ppaction://hlinksldjump"/>
          </p:cNvPr>
          <p:cNvSpPr/>
          <p:nvPr/>
        </p:nvSpPr>
        <p:spPr>
          <a:xfrm>
            <a:off x="7238" y="4526955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Next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Right Arrow 33">
            <a:hlinkClick r:id="rId3" action="ppaction://hlinksldjump"/>
          </p:cNvPr>
          <p:cNvSpPr/>
          <p:nvPr/>
        </p:nvSpPr>
        <p:spPr>
          <a:xfrm>
            <a:off x="7019600" y="1272190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Next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Right Arrow 34">
            <a:hlinkClick r:id="rId9" action="ppaction://hlinksldjump"/>
          </p:cNvPr>
          <p:cNvSpPr/>
          <p:nvPr/>
        </p:nvSpPr>
        <p:spPr>
          <a:xfrm>
            <a:off x="7776356" y="2643793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Next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Right Arrow 35">
            <a:hlinkClick r:id="rId4" action="ppaction://hlinksldjump"/>
          </p:cNvPr>
          <p:cNvSpPr/>
          <p:nvPr/>
        </p:nvSpPr>
        <p:spPr>
          <a:xfrm>
            <a:off x="7306286" y="3863218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Next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3779912" y="575484"/>
            <a:ext cx="5148572" cy="45173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86"/>
          <p:cNvSpPr/>
          <p:nvPr/>
        </p:nvSpPr>
        <p:spPr>
          <a:xfrm>
            <a:off x="269522" y="589302"/>
            <a:ext cx="3402378" cy="3584257"/>
          </a:xfrm>
          <a:custGeom>
            <a:avLst/>
            <a:gdLst>
              <a:gd name="connsiteX0" fmla="*/ 0 w 1459144"/>
              <a:gd name="connsiteY0" fmla="*/ 176060 h 3099339"/>
              <a:gd name="connsiteX1" fmla="*/ 51567 w 1459144"/>
              <a:gd name="connsiteY1" fmla="*/ 51567 h 3099339"/>
              <a:gd name="connsiteX2" fmla="*/ 176060 w 1459144"/>
              <a:gd name="connsiteY2" fmla="*/ 0 h 3099339"/>
              <a:gd name="connsiteX3" fmla="*/ 1283084 w 1459144"/>
              <a:gd name="connsiteY3" fmla="*/ 0 h 3099339"/>
              <a:gd name="connsiteX4" fmla="*/ 1407577 w 1459144"/>
              <a:gd name="connsiteY4" fmla="*/ 51567 h 3099339"/>
              <a:gd name="connsiteX5" fmla="*/ 1459144 w 1459144"/>
              <a:gd name="connsiteY5" fmla="*/ 176060 h 3099339"/>
              <a:gd name="connsiteX6" fmla="*/ 1459144 w 1459144"/>
              <a:gd name="connsiteY6" fmla="*/ 2923279 h 3099339"/>
              <a:gd name="connsiteX7" fmla="*/ 1407577 w 1459144"/>
              <a:gd name="connsiteY7" fmla="*/ 3047772 h 3099339"/>
              <a:gd name="connsiteX8" fmla="*/ 1283084 w 1459144"/>
              <a:gd name="connsiteY8" fmla="*/ 3099339 h 3099339"/>
              <a:gd name="connsiteX9" fmla="*/ 176060 w 1459144"/>
              <a:gd name="connsiteY9" fmla="*/ 3099339 h 3099339"/>
              <a:gd name="connsiteX10" fmla="*/ 51567 w 1459144"/>
              <a:gd name="connsiteY10" fmla="*/ 3047772 h 3099339"/>
              <a:gd name="connsiteX11" fmla="*/ 0 w 1459144"/>
              <a:gd name="connsiteY11" fmla="*/ 2923279 h 3099339"/>
              <a:gd name="connsiteX12" fmla="*/ 0 w 1459144"/>
              <a:gd name="connsiteY12" fmla="*/ 176060 h 309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144" h="3099339">
                <a:moveTo>
                  <a:pt x="0" y="176060"/>
                </a:moveTo>
                <a:cubicBezTo>
                  <a:pt x="0" y="129366"/>
                  <a:pt x="18549" y="84584"/>
                  <a:pt x="51567" y="51567"/>
                </a:cubicBezTo>
                <a:cubicBezTo>
                  <a:pt x="84585" y="18549"/>
                  <a:pt x="129366" y="0"/>
                  <a:pt x="176060" y="0"/>
                </a:cubicBezTo>
                <a:lnTo>
                  <a:pt x="1283084" y="0"/>
                </a:lnTo>
                <a:cubicBezTo>
                  <a:pt x="1329778" y="0"/>
                  <a:pt x="1374560" y="18549"/>
                  <a:pt x="1407577" y="51567"/>
                </a:cubicBezTo>
                <a:cubicBezTo>
                  <a:pt x="1440595" y="84585"/>
                  <a:pt x="1459144" y="129366"/>
                  <a:pt x="1459144" y="176060"/>
                </a:cubicBezTo>
                <a:lnTo>
                  <a:pt x="1459144" y="2923279"/>
                </a:lnTo>
                <a:cubicBezTo>
                  <a:pt x="1459144" y="2969973"/>
                  <a:pt x="1440595" y="3014755"/>
                  <a:pt x="1407577" y="3047772"/>
                </a:cubicBezTo>
                <a:cubicBezTo>
                  <a:pt x="1374559" y="3080790"/>
                  <a:pt x="1329778" y="3099339"/>
                  <a:pt x="1283084" y="3099339"/>
                </a:cubicBezTo>
                <a:lnTo>
                  <a:pt x="176060" y="3099339"/>
                </a:lnTo>
                <a:cubicBezTo>
                  <a:pt x="129366" y="3099339"/>
                  <a:pt x="84584" y="3080790"/>
                  <a:pt x="51567" y="3047772"/>
                </a:cubicBezTo>
                <a:cubicBezTo>
                  <a:pt x="18549" y="3014754"/>
                  <a:pt x="0" y="2969973"/>
                  <a:pt x="0" y="2923279"/>
                </a:cubicBezTo>
                <a:lnTo>
                  <a:pt x="0" y="1760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778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52264"/>
            <a:ext cx="3585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2 (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1-SGK/112)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909" y="688385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66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69,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?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,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(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họa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454" y="736340"/>
            <a:ext cx="4565998" cy="416592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5799" y="4552764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Đáp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án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1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2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3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4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6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8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1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2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3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4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5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6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7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9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0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1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2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3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4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5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6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7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8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9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0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1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2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3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4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5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6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7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8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9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0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1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2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3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4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5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6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7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8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9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2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3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4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6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7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8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9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80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81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2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3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4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5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6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7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8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9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90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91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2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3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4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5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6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7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8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9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0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1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2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3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4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5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6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7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9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10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11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2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3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4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5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6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7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8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9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20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21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2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3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4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5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6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7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8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9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30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31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2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3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4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5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6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7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8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9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40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41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2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3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4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5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6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7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8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9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50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1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2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3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4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5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6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7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8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9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60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1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2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3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4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5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6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7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8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9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70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71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2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3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4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5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6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7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8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9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0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1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2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3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4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5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6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7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8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9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90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1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2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3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302146" y="4241634"/>
            <a:ext cx="2292627" cy="9010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82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75" grpId="0" animBg="1"/>
      <p:bldP spid="3" grpId="0"/>
      <p:bldP spid="13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06" y="1708448"/>
            <a:ext cx="1726580" cy="1836204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143508" y="575484"/>
            <a:ext cx="8784976" cy="45173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5876" y="52264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607" y="2381956"/>
            <a:ext cx="251527" cy="25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812" y="1711988"/>
            <a:ext cx="1579278" cy="1840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260" y="1708448"/>
            <a:ext cx="1155316" cy="1849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379" y="2399958"/>
            <a:ext cx="251527" cy="252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934" y="1566807"/>
            <a:ext cx="1428920" cy="2129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763" y="1560808"/>
            <a:ext cx="1820425" cy="2167488"/>
          </a:xfrm>
          <a:prstGeom prst="rect">
            <a:avLst/>
          </a:prstGeom>
        </p:spPr>
      </p:pic>
      <p:sp>
        <p:nvSpPr>
          <p:cNvPr id="11" name="Pentagon 10">
            <a:hlinkClick r:id="rId9" action="ppaction://hlinksldjump"/>
          </p:cNvPr>
          <p:cNvSpPr/>
          <p:nvPr/>
        </p:nvSpPr>
        <p:spPr>
          <a:xfrm flipH="1">
            <a:off x="7467275" y="4642366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669451" y="3797406"/>
            <a:ext cx="2396976" cy="885624"/>
          </a:xfrm>
          <a:prstGeom prst="cloudCallout">
            <a:avLst>
              <a:gd name="adj1" fmla="val 22101"/>
              <a:gd name="adj2" fmla="val -812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Không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tâm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xứng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2273877" y="2366861"/>
            <a:ext cx="6876764" cy="2643613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5" name="Freeform 86"/>
          <p:cNvSpPr/>
          <p:nvPr/>
        </p:nvSpPr>
        <p:spPr>
          <a:xfrm>
            <a:off x="995862" y="593330"/>
            <a:ext cx="8015594" cy="1599209"/>
          </a:xfrm>
          <a:custGeom>
            <a:avLst/>
            <a:gdLst>
              <a:gd name="connsiteX0" fmla="*/ 0 w 1459144"/>
              <a:gd name="connsiteY0" fmla="*/ 176060 h 3099339"/>
              <a:gd name="connsiteX1" fmla="*/ 51567 w 1459144"/>
              <a:gd name="connsiteY1" fmla="*/ 51567 h 3099339"/>
              <a:gd name="connsiteX2" fmla="*/ 176060 w 1459144"/>
              <a:gd name="connsiteY2" fmla="*/ 0 h 3099339"/>
              <a:gd name="connsiteX3" fmla="*/ 1283084 w 1459144"/>
              <a:gd name="connsiteY3" fmla="*/ 0 h 3099339"/>
              <a:gd name="connsiteX4" fmla="*/ 1407577 w 1459144"/>
              <a:gd name="connsiteY4" fmla="*/ 51567 h 3099339"/>
              <a:gd name="connsiteX5" fmla="*/ 1459144 w 1459144"/>
              <a:gd name="connsiteY5" fmla="*/ 176060 h 3099339"/>
              <a:gd name="connsiteX6" fmla="*/ 1459144 w 1459144"/>
              <a:gd name="connsiteY6" fmla="*/ 2923279 h 3099339"/>
              <a:gd name="connsiteX7" fmla="*/ 1407577 w 1459144"/>
              <a:gd name="connsiteY7" fmla="*/ 3047772 h 3099339"/>
              <a:gd name="connsiteX8" fmla="*/ 1283084 w 1459144"/>
              <a:gd name="connsiteY8" fmla="*/ 3099339 h 3099339"/>
              <a:gd name="connsiteX9" fmla="*/ 176060 w 1459144"/>
              <a:gd name="connsiteY9" fmla="*/ 3099339 h 3099339"/>
              <a:gd name="connsiteX10" fmla="*/ 51567 w 1459144"/>
              <a:gd name="connsiteY10" fmla="*/ 3047772 h 3099339"/>
              <a:gd name="connsiteX11" fmla="*/ 0 w 1459144"/>
              <a:gd name="connsiteY11" fmla="*/ 2923279 h 3099339"/>
              <a:gd name="connsiteX12" fmla="*/ 0 w 1459144"/>
              <a:gd name="connsiteY12" fmla="*/ 176060 h 309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144" h="3099339">
                <a:moveTo>
                  <a:pt x="0" y="176060"/>
                </a:moveTo>
                <a:cubicBezTo>
                  <a:pt x="0" y="129366"/>
                  <a:pt x="18549" y="84584"/>
                  <a:pt x="51567" y="51567"/>
                </a:cubicBezTo>
                <a:cubicBezTo>
                  <a:pt x="84585" y="18549"/>
                  <a:pt x="129366" y="0"/>
                  <a:pt x="176060" y="0"/>
                </a:cubicBezTo>
                <a:lnTo>
                  <a:pt x="1283084" y="0"/>
                </a:lnTo>
                <a:cubicBezTo>
                  <a:pt x="1329778" y="0"/>
                  <a:pt x="1374560" y="18549"/>
                  <a:pt x="1407577" y="51567"/>
                </a:cubicBezTo>
                <a:cubicBezTo>
                  <a:pt x="1440595" y="84585"/>
                  <a:pt x="1459144" y="129366"/>
                  <a:pt x="1459144" y="176060"/>
                </a:cubicBezTo>
                <a:lnTo>
                  <a:pt x="1459144" y="2923279"/>
                </a:lnTo>
                <a:cubicBezTo>
                  <a:pt x="1459144" y="2969973"/>
                  <a:pt x="1440595" y="3014755"/>
                  <a:pt x="1407577" y="3047772"/>
                </a:cubicBezTo>
                <a:cubicBezTo>
                  <a:pt x="1374559" y="3080790"/>
                  <a:pt x="1329778" y="3099339"/>
                  <a:pt x="1283084" y="3099339"/>
                </a:cubicBezTo>
                <a:lnTo>
                  <a:pt x="176060" y="3099339"/>
                </a:lnTo>
                <a:cubicBezTo>
                  <a:pt x="129366" y="3099339"/>
                  <a:pt x="84584" y="3080790"/>
                  <a:pt x="51567" y="3047772"/>
                </a:cubicBezTo>
                <a:cubicBezTo>
                  <a:pt x="18549" y="3014754"/>
                  <a:pt x="0" y="2969973"/>
                  <a:pt x="0" y="2923279"/>
                </a:cubicBezTo>
                <a:lnTo>
                  <a:pt x="0" y="176060"/>
                </a:lnTo>
                <a:close/>
              </a:path>
            </a:pathLst>
          </a:custGeom>
          <a:solidFill>
            <a:srgbClr val="F8FFB1"/>
          </a:solidFill>
          <a:ln>
            <a:noFill/>
          </a:ln>
          <a:effectLst>
            <a:outerShdw blurRad="1778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5862" y="700436"/>
            <a:ext cx="81189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70,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772" y="2624116"/>
            <a:ext cx="6378968" cy="216779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36132" y="4699871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Đáp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án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2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5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9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1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3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4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5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6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7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8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9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40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1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2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3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4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5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6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7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8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9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50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1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2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4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5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6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7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8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9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0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1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3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4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5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6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7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8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9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1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2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3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4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6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7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8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9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80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81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2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3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4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5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6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7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8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9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90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91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2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3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4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5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6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7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8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9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0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1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2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3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4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5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6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7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9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10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11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2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3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4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5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6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7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8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9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20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21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2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3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4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5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6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7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8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9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30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31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2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3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4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5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6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7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8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9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40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41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2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3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4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5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6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7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8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9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50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1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2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3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4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5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6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7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8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9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60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1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2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3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4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5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6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7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8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9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70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71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2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3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4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5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6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7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8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9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0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1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2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3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4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5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6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7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8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9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90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1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2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3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-30699" y="368866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455876" y="52264"/>
            <a:ext cx="3585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3 (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2-SGK/112)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75" grpId="0" animBg="1"/>
      <p:bldP spid="13" grpId="0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169" r="-1" b="12168"/>
          <a:stretch/>
        </p:blipFill>
        <p:spPr>
          <a:xfrm>
            <a:off x="2057400" y="45430"/>
            <a:ext cx="7086600" cy="27707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31562" b="3023"/>
          <a:stretch/>
        </p:blipFill>
        <p:spPr>
          <a:xfrm>
            <a:off x="433954" y="2843247"/>
            <a:ext cx="8711132" cy="229128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350163"/>
            <a:ext cx="6518033" cy="17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45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1655676" y="3250635"/>
            <a:ext cx="7065290" cy="160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  <a:p>
            <a:pPr algn="just">
              <a:lnSpc>
                <a:spcPct val="115000"/>
              </a:lnSpc>
              <a:spcAft>
                <a:spcPts val="450"/>
              </a:spcAft>
            </a:pP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7019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83435">
            <a:off x="-358679" y="856762"/>
            <a:ext cx="2914977" cy="5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6"/>
          <p:cNvSpPr/>
          <p:nvPr/>
        </p:nvSpPr>
        <p:spPr>
          <a:xfrm>
            <a:off x="251520" y="628328"/>
            <a:ext cx="8892480" cy="4464496"/>
          </a:xfrm>
          <a:custGeom>
            <a:avLst/>
            <a:gdLst>
              <a:gd name="connsiteX0" fmla="*/ 0 w 1459144"/>
              <a:gd name="connsiteY0" fmla="*/ 176060 h 3099339"/>
              <a:gd name="connsiteX1" fmla="*/ 51567 w 1459144"/>
              <a:gd name="connsiteY1" fmla="*/ 51567 h 3099339"/>
              <a:gd name="connsiteX2" fmla="*/ 176060 w 1459144"/>
              <a:gd name="connsiteY2" fmla="*/ 0 h 3099339"/>
              <a:gd name="connsiteX3" fmla="*/ 1283084 w 1459144"/>
              <a:gd name="connsiteY3" fmla="*/ 0 h 3099339"/>
              <a:gd name="connsiteX4" fmla="*/ 1407577 w 1459144"/>
              <a:gd name="connsiteY4" fmla="*/ 51567 h 3099339"/>
              <a:gd name="connsiteX5" fmla="*/ 1459144 w 1459144"/>
              <a:gd name="connsiteY5" fmla="*/ 176060 h 3099339"/>
              <a:gd name="connsiteX6" fmla="*/ 1459144 w 1459144"/>
              <a:gd name="connsiteY6" fmla="*/ 2923279 h 3099339"/>
              <a:gd name="connsiteX7" fmla="*/ 1407577 w 1459144"/>
              <a:gd name="connsiteY7" fmla="*/ 3047772 h 3099339"/>
              <a:gd name="connsiteX8" fmla="*/ 1283084 w 1459144"/>
              <a:gd name="connsiteY8" fmla="*/ 3099339 h 3099339"/>
              <a:gd name="connsiteX9" fmla="*/ 176060 w 1459144"/>
              <a:gd name="connsiteY9" fmla="*/ 3099339 h 3099339"/>
              <a:gd name="connsiteX10" fmla="*/ 51567 w 1459144"/>
              <a:gd name="connsiteY10" fmla="*/ 3047772 h 3099339"/>
              <a:gd name="connsiteX11" fmla="*/ 0 w 1459144"/>
              <a:gd name="connsiteY11" fmla="*/ 2923279 h 3099339"/>
              <a:gd name="connsiteX12" fmla="*/ 0 w 1459144"/>
              <a:gd name="connsiteY12" fmla="*/ 176060 h 309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144" h="3099339">
                <a:moveTo>
                  <a:pt x="0" y="176060"/>
                </a:moveTo>
                <a:cubicBezTo>
                  <a:pt x="0" y="129366"/>
                  <a:pt x="18549" y="84584"/>
                  <a:pt x="51567" y="51567"/>
                </a:cubicBezTo>
                <a:cubicBezTo>
                  <a:pt x="84585" y="18549"/>
                  <a:pt x="129366" y="0"/>
                  <a:pt x="176060" y="0"/>
                </a:cubicBezTo>
                <a:lnTo>
                  <a:pt x="1283084" y="0"/>
                </a:lnTo>
                <a:cubicBezTo>
                  <a:pt x="1329778" y="0"/>
                  <a:pt x="1374560" y="18549"/>
                  <a:pt x="1407577" y="51567"/>
                </a:cubicBezTo>
                <a:cubicBezTo>
                  <a:pt x="1440595" y="84585"/>
                  <a:pt x="1459144" y="129366"/>
                  <a:pt x="1459144" y="176060"/>
                </a:cubicBezTo>
                <a:lnTo>
                  <a:pt x="1459144" y="2923279"/>
                </a:lnTo>
                <a:cubicBezTo>
                  <a:pt x="1459144" y="2969973"/>
                  <a:pt x="1440595" y="3014755"/>
                  <a:pt x="1407577" y="3047772"/>
                </a:cubicBezTo>
                <a:cubicBezTo>
                  <a:pt x="1374559" y="3080790"/>
                  <a:pt x="1329778" y="3099339"/>
                  <a:pt x="1283084" y="3099339"/>
                </a:cubicBezTo>
                <a:lnTo>
                  <a:pt x="176060" y="3099339"/>
                </a:lnTo>
                <a:cubicBezTo>
                  <a:pt x="129366" y="3099339"/>
                  <a:pt x="84584" y="3080790"/>
                  <a:pt x="51567" y="3047772"/>
                </a:cubicBezTo>
                <a:cubicBezTo>
                  <a:pt x="18549" y="3014754"/>
                  <a:pt x="0" y="2969973"/>
                  <a:pt x="0" y="2923279"/>
                </a:cubicBezTo>
                <a:lnTo>
                  <a:pt x="0" y="17606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778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20734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127795"/>
            <a:ext cx="2686559" cy="3208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115" y="1127794"/>
            <a:ext cx="2770222" cy="3208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336" y="1127793"/>
            <a:ext cx="2721985" cy="3208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57" y="983568"/>
            <a:ext cx="3068156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585" y="2292261"/>
            <a:ext cx="330507" cy="3311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955" y="982802"/>
            <a:ext cx="3039120" cy="3483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553" y="2348771"/>
            <a:ext cx="250909" cy="251408"/>
          </a:xfrm>
          <a:prstGeom prst="rect">
            <a:avLst/>
          </a:prstGeom>
        </p:spPr>
      </p:pic>
      <p:sp>
        <p:nvSpPr>
          <p:cNvPr id="13" name="Pentagon 12">
            <a:hlinkClick r:id="rId10" action="ppaction://hlinksldjump"/>
          </p:cNvPr>
          <p:cNvSpPr/>
          <p:nvPr/>
        </p:nvSpPr>
        <p:spPr>
          <a:xfrm flipH="1">
            <a:off x="7682791" y="4646300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01235" y="982802"/>
            <a:ext cx="2310525" cy="292674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90395" y="994784"/>
            <a:ext cx="2569372" cy="297772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6168994" y="3795866"/>
            <a:ext cx="2396976" cy="885624"/>
          </a:xfrm>
          <a:prstGeom prst="cloudCallout">
            <a:avLst>
              <a:gd name="adj1" fmla="val 26950"/>
              <a:gd name="adj2" fmla="val -690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Không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tâm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xứng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86"/>
          <p:cNvSpPr/>
          <p:nvPr/>
        </p:nvSpPr>
        <p:spPr>
          <a:xfrm>
            <a:off x="103908" y="637128"/>
            <a:ext cx="2786868" cy="3561986"/>
          </a:xfrm>
          <a:custGeom>
            <a:avLst/>
            <a:gdLst>
              <a:gd name="connsiteX0" fmla="*/ 0 w 1459144"/>
              <a:gd name="connsiteY0" fmla="*/ 176060 h 3099339"/>
              <a:gd name="connsiteX1" fmla="*/ 51567 w 1459144"/>
              <a:gd name="connsiteY1" fmla="*/ 51567 h 3099339"/>
              <a:gd name="connsiteX2" fmla="*/ 176060 w 1459144"/>
              <a:gd name="connsiteY2" fmla="*/ 0 h 3099339"/>
              <a:gd name="connsiteX3" fmla="*/ 1283084 w 1459144"/>
              <a:gd name="connsiteY3" fmla="*/ 0 h 3099339"/>
              <a:gd name="connsiteX4" fmla="*/ 1407577 w 1459144"/>
              <a:gd name="connsiteY4" fmla="*/ 51567 h 3099339"/>
              <a:gd name="connsiteX5" fmla="*/ 1459144 w 1459144"/>
              <a:gd name="connsiteY5" fmla="*/ 176060 h 3099339"/>
              <a:gd name="connsiteX6" fmla="*/ 1459144 w 1459144"/>
              <a:gd name="connsiteY6" fmla="*/ 2923279 h 3099339"/>
              <a:gd name="connsiteX7" fmla="*/ 1407577 w 1459144"/>
              <a:gd name="connsiteY7" fmla="*/ 3047772 h 3099339"/>
              <a:gd name="connsiteX8" fmla="*/ 1283084 w 1459144"/>
              <a:gd name="connsiteY8" fmla="*/ 3099339 h 3099339"/>
              <a:gd name="connsiteX9" fmla="*/ 176060 w 1459144"/>
              <a:gd name="connsiteY9" fmla="*/ 3099339 h 3099339"/>
              <a:gd name="connsiteX10" fmla="*/ 51567 w 1459144"/>
              <a:gd name="connsiteY10" fmla="*/ 3047772 h 3099339"/>
              <a:gd name="connsiteX11" fmla="*/ 0 w 1459144"/>
              <a:gd name="connsiteY11" fmla="*/ 2923279 h 3099339"/>
              <a:gd name="connsiteX12" fmla="*/ 0 w 1459144"/>
              <a:gd name="connsiteY12" fmla="*/ 176060 h 309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144" h="3099339">
                <a:moveTo>
                  <a:pt x="0" y="176060"/>
                </a:moveTo>
                <a:cubicBezTo>
                  <a:pt x="0" y="129366"/>
                  <a:pt x="18549" y="84584"/>
                  <a:pt x="51567" y="51567"/>
                </a:cubicBezTo>
                <a:cubicBezTo>
                  <a:pt x="84585" y="18549"/>
                  <a:pt x="129366" y="0"/>
                  <a:pt x="176060" y="0"/>
                </a:cubicBezTo>
                <a:lnTo>
                  <a:pt x="1283084" y="0"/>
                </a:lnTo>
                <a:cubicBezTo>
                  <a:pt x="1329778" y="0"/>
                  <a:pt x="1374560" y="18549"/>
                  <a:pt x="1407577" y="51567"/>
                </a:cubicBezTo>
                <a:cubicBezTo>
                  <a:pt x="1440595" y="84585"/>
                  <a:pt x="1459144" y="129366"/>
                  <a:pt x="1459144" y="176060"/>
                </a:cubicBezTo>
                <a:lnTo>
                  <a:pt x="1459144" y="2923279"/>
                </a:lnTo>
                <a:cubicBezTo>
                  <a:pt x="1459144" y="2969973"/>
                  <a:pt x="1440595" y="3014755"/>
                  <a:pt x="1407577" y="3047772"/>
                </a:cubicBezTo>
                <a:cubicBezTo>
                  <a:pt x="1374559" y="3080790"/>
                  <a:pt x="1329778" y="3099339"/>
                  <a:pt x="1283084" y="3099339"/>
                </a:cubicBezTo>
                <a:lnTo>
                  <a:pt x="176060" y="3099339"/>
                </a:lnTo>
                <a:cubicBezTo>
                  <a:pt x="129366" y="3099339"/>
                  <a:pt x="84584" y="3080790"/>
                  <a:pt x="51567" y="3047772"/>
                </a:cubicBezTo>
                <a:cubicBezTo>
                  <a:pt x="18549" y="3014754"/>
                  <a:pt x="0" y="2969973"/>
                  <a:pt x="0" y="2923279"/>
                </a:cubicBezTo>
                <a:lnTo>
                  <a:pt x="0" y="17606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77800" dist="889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516" y="659683"/>
            <a:ext cx="26752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bảng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cái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hãy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tâm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</a:rPr>
              <a:t>xứng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. 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tâm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xứng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tiễn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8" name="Picture 4" descr="Hình ảnh bảng chữ cái Tiếng Anh - Phụ Kiện MacBook Chính H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77" y="670679"/>
            <a:ext cx="6181723" cy="42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90778" y="659684"/>
            <a:ext cx="6181722" cy="4287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0" y="4735520"/>
            <a:ext cx="698654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FFFF00"/>
                </a:solidFill>
              </a:rPr>
              <a:t>Đáp</a:t>
            </a:r>
            <a:r>
              <a:rPr lang="en-US" sz="1000" dirty="0" smtClean="0">
                <a:solidFill>
                  <a:srgbClr val="FFFF00"/>
                </a:solidFill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</a:rPr>
              <a:t>án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1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2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3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4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6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8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1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2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3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4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5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6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7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9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0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1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2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3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4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5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6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7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8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9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0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1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2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3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4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5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6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7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8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9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0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1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2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3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4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5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6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7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8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9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2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3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4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6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7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8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9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80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1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2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3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4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5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6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7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8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9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90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1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2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3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4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5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6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7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8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9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0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1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2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3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4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5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6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7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9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10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1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2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3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4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5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6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7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8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9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20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1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2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3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4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5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6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7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8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9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30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1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2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3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4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5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6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7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8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9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40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1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2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3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4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5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6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7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8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9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0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1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2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3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4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5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6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7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8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9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0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1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5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7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8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9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70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1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2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3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4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5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6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7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8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9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0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1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3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4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5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6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7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8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9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0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1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2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3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587948" y="4221668"/>
            <a:ext cx="2292627" cy="82227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</a:t>
            </a:r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023828" y="69303"/>
            <a:ext cx="3585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4 (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3-SGK/112)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5" grpId="0" animBg="1"/>
      <p:bldP spid="13" grpId="0"/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ảng chữ cái Tiếng Anh - Phụ Kiện MacBook Chính H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0316"/>
            <a:ext cx="6511545" cy="45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5876" y="52264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628" y="1672443"/>
            <a:ext cx="972108" cy="108012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9752" y="1672442"/>
            <a:ext cx="360040" cy="10351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8124" y="2824572"/>
            <a:ext cx="864096" cy="9564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0232" y="1672442"/>
            <a:ext cx="936104" cy="10801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9820" y="3940696"/>
            <a:ext cx="902300" cy="10081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32239" y="3904690"/>
            <a:ext cx="966929" cy="10441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23628" y="2814420"/>
            <a:ext cx="954106" cy="10542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7625" y="536710"/>
            <a:ext cx="6547548" cy="4499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2730" y="88268"/>
            <a:ext cx="7573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Một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ảnh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khác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có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tâm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xứng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thực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</a:rPr>
              <a:t>tế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2" name="Pentagon 11">
            <a:hlinkClick r:id="rId4" action="ppaction://hlinksldjump"/>
          </p:cNvPr>
          <p:cNvSpPr/>
          <p:nvPr/>
        </p:nvSpPr>
        <p:spPr>
          <a:xfrm flipH="1">
            <a:off x="7682791" y="4646300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1167606"/>
            <a:ext cx="6238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六边形 12"/>
          <p:cNvSpPr/>
          <p:nvPr/>
        </p:nvSpPr>
        <p:spPr>
          <a:xfrm>
            <a:off x="4723187" y="3970654"/>
            <a:ext cx="500821" cy="50090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5865319" y="4194966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2700752" y="419532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2404469" y="4313664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六边形 16"/>
          <p:cNvSpPr/>
          <p:nvPr/>
        </p:nvSpPr>
        <p:spPr>
          <a:xfrm>
            <a:off x="6323377" y="4199985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3210644" y="4192480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6701072" y="4323887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3998595" y="4227090"/>
            <a:ext cx="250411" cy="25045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六边形 20"/>
          <p:cNvSpPr/>
          <p:nvPr/>
        </p:nvSpPr>
        <p:spPr>
          <a:xfrm>
            <a:off x="6874745" y="4193684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4299767" y="4201739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六边形 22"/>
          <p:cNvSpPr/>
          <p:nvPr/>
        </p:nvSpPr>
        <p:spPr>
          <a:xfrm>
            <a:off x="7507396" y="4250875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6048648" y="4011180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六边形 24"/>
          <p:cNvSpPr/>
          <p:nvPr/>
        </p:nvSpPr>
        <p:spPr>
          <a:xfrm>
            <a:off x="2218931" y="4324171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4654504" y="4047278"/>
            <a:ext cx="137365" cy="137389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六边形 26"/>
          <p:cNvSpPr/>
          <p:nvPr/>
        </p:nvSpPr>
        <p:spPr>
          <a:xfrm>
            <a:off x="3354406" y="4139125"/>
            <a:ext cx="322095" cy="32215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224008" y="4191862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六边形 28"/>
          <p:cNvSpPr/>
          <p:nvPr/>
        </p:nvSpPr>
        <p:spPr>
          <a:xfrm>
            <a:off x="1355589" y="4195195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070429" y="4326427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2920799" y="4011924"/>
            <a:ext cx="274729" cy="2747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1839282" y="4248258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6341346" y="4054472"/>
            <a:ext cx="137365" cy="13738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六边形 33"/>
          <p:cNvSpPr/>
          <p:nvPr/>
        </p:nvSpPr>
        <p:spPr>
          <a:xfrm>
            <a:off x="7827491" y="4185901"/>
            <a:ext cx="274729" cy="274777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1841764" y="1168388"/>
            <a:ext cx="5825246" cy="3150432"/>
            <a:chOff x="1842084" y="1572178"/>
            <a:chExt cx="5826259" cy="3150432"/>
          </a:xfrm>
        </p:grpSpPr>
        <p:grpSp>
          <p:nvGrpSpPr>
            <p:cNvPr id="3" name="组合 36"/>
            <p:cNvGrpSpPr/>
            <p:nvPr/>
          </p:nvGrpSpPr>
          <p:grpSpPr>
            <a:xfrm>
              <a:off x="1842084" y="1572178"/>
              <a:ext cx="3034931" cy="965501"/>
              <a:chOff x="1842084" y="1572178"/>
              <a:chExt cx="3034931" cy="965501"/>
            </a:xfrm>
          </p:grpSpPr>
          <p:sp>
            <p:nvSpPr>
              <p:cNvPr id="53" name="Oval 12"/>
              <p:cNvSpPr/>
              <p:nvPr/>
            </p:nvSpPr>
            <p:spPr>
              <a:xfrm>
                <a:off x="2232141" y="1616224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54" name="Arc 17"/>
              <p:cNvSpPr/>
              <p:nvPr/>
            </p:nvSpPr>
            <p:spPr>
              <a:xfrm rot="152113" flipH="1">
                <a:off x="1842084" y="1572178"/>
                <a:ext cx="3034931" cy="965501"/>
              </a:xfrm>
              <a:prstGeom prst="arc">
                <a:avLst>
                  <a:gd name="adj1" fmla="val 12596661"/>
                  <a:gd name="adj2" fmla="val 20481021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4" name="组合 37"/>
            <p:cNvGrpSpPr/>
            <p:nvPr/>
          </p:nvGrpSpPr>
          <p:grpSpPr>
            <a:xfrm>
              <a:off x="2196117" y="1762311"/>
              <a:ext cx="2362592" cy="1313096"/>
              <a:chOff x="2196117" y="1762311"/>
              <a:chExt cx="2362592" cy="1313096"/>
            </a:xfrm>
          </p:grpSpPr>
          <p:sp>
            <p:nvSpPr>
              <p:cNvPr id="51" name="Oval 70"/>
              <p:cNvSpPr/>
              <p:nvPr/>
            </p:nvSpPr>
            <p:spPr>
              <a:xfrm>
                <a:off x="2196117" y="2688302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52" name="Arc 75"/>
              <p:cNvSpPr/>
              <p:nvPr/>
            </p:nvSpPr>
            <p:spPr>
              <a:xfrm rot="20899889" flipH="1">
                <a:off x="2199516" y="1762311"/>
                <a:ext cx="2359193" cy="1313096"/>
              </a:xfrm>
              <a:prstGeom prst="arc">
                <a:avLst>
                  <a:gd name="adj1" fmla="val 12596661"/>
                  <a:gd name="adj2" fmla="val 98176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  <a:sym typeface="+mn-lt"/>
                  </a:rPr>
                  <a:t> </a:t>
                </a: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5" name="组合 38"/>
            <p:cNvGrpSpPr/>
            <p:nvPr/>
          </p:nvGrpSpPr>
          <p:grpSpPr>
            <a:xfrm>
              <a:off x="3339422" y="1913167"/>
              <a:ext cx="1361353" cy="2515560"/>
              <a:chOff x="3339422" y="1913167"/>
              <a:chExt cx="1361353" cy="2515560"/>
            </a:xfrm>
          </p:grpSpPr>
          <p:sp>
            <p:nvSpPr>
              <p:cNvPr id="49" name="Oval 71"/>
              <p:cNvSpPr/>
              <p:nvPr/>
            </p:nvSpPr>
            <p:spPr>
              <a:xfrm>
                <a:off x="3347864" y="3444386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50" name="Arc 76"/>
              <p:cNvSpPr/>
              <p:nvPr/>
            </p:nvSpPr>
            <p:spPr>
              <a:xfrm rot="20899889" flipH="1">
                <a:off x="3339422" y="1913167"/>
                <a:ext cx="1361353" cy="2515560"/>
              </a:xfrm>
              <a:prstGeom prst="arc">
                <a:avLst>
                  <a:gd name="adj1" fmla="val 13745913"/>
                  <a:gd name="adj2" fmla="val 525263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6" name="组合 39"/>
            <p:cNvGrpSpPr/>
            <p:nvPr/>
          </p:nvGrpSpPr>
          <p:grpSpPr>
            <a:xfrm>
              <a:off x="4621504" y="1616224"/>
              <a:ext cx="3046839" cy="942037"/>
              <a:chOff x="4621504" y="1616224"/>
              <a:chExt cx="3046839" cy="942037"/>
            </a:xfrm>
          </p:grpSpPr>
          <p:sp>
            <p:nvSpPr>
              <p:cNvPr id="47" name="Oval 74"/>
              <p:cNvSpPr/>
              <p:nvPr/>
            </p:nvSpPr>
            <p:spPr>
              <a:xfrm>
                <a:off x="6806016" y="1631321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48" name="Arc 80"/>
              <p:cNvSpPr/>
              <p:nvPr/>
            </p:nvSpPr>
            <p:spPr>
              <a:xfrm flipH="1">
                <a:off x="4621504" y="1616224"/>
                <a:ext cx="3046839" cy="942037"/>
              </a:xfrm>
              <a:prstGeom prst="arc">
                <a:avLst>
                  <a:gd name="adj1" fmla="val 12596661"/>
                  <a:gd name="adj2" fmla="val 20457581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7" name="组合 40"/>
            <p:cNvGrpSpPr/>
            <p:nvPr/>
          </p:nvGrpSpPr>
          <p:grpSpPr>
            <a:xfrm>
              <a:off x="4436758" y="1786506"/>
              <a:ext cx="2728776" cy="2105268"/>
              <a:chOff x="4436758" y="1786506"/>
              <a:chExt cx="2728776" cy="2105268"/>
            </a:xfrm>
          </p:grpSpPr>
          <p:sp>
            <p:nvSpPr>
              <p:cNvPr id="45" name="Oval 73"/>
              <p:cNvSpPr/>
              <p:nvPr/>
            </p:nvSpPr>
            <p:spPr>
              <a:xfrm>
                <a:off x="7093526" y="2976334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46" name="Arc 81"/>
              <p:cNvSpPr/>
              <p:nvPr/>
            </p:nvSpPr>
            <p:spPr>
              <a:xfrm rot="700111">
                <a:off x="4436758" y="1786506"/>
                <a:ext cx="2679451" cy="2105268"/>
              </a:xfrm>
              <a:prstGeom prst="arc">
                <a:avLst>
                  <a:gd name="adj1" fmla="val 12596661"/>
                  <a:gd name="adj2" fmla="val 21233115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  <a:sym typeface="+mn-lt"/>
                  </a:rPr>
                  <a:t> </a:t>
                </a: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8" name="组合 41"/>
            <p:cNvGrpSpPr/>
            <p:nvPr/>
          </p:nvGrpSpPr>
          <p:grpSpPr>
            <a:xfrm>
              <a:off x="4346585" y="1862608"/>
              <a:ext cx="1695341" cy="2860002"/>
              <a:chOff x="4346585" y="1862608"/>
              <a:chExt cx="1695341" cy="2860002"/>
            </a:xfrm>
          </p:grpSpPr>
          <p:sp>
            <p:nvSpPr>
              <p:cNvPr id="43" name="Oval 72"/>
              <p:cNvSpPr/>
              <p:nvPr/>
            </p:nvSpPr>
            <p:spPr>
              <a:xfrm>
                <a:off x="5941184" y="3552398"/>
                <a:ext cx="72008" cy="72008"/>
              </a:xfrm>
              <a:prstGeom prst="ellipse">
                <a:avLst/>
              </a:prstGeom>
              <a:solidFill>
                <a:srgbClr val="3D37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44" name="Arc 82"/>
              <p:cNvSpPr/>
              <p:nvPr/>
            </p:nvSpPr>
            <p:spPr>
              <a:xfrm rot="700111">
                <a:off x="4346585" y="1862608"/>
                <a:ext cx="1695341" cy="2860002"/>
              </a:xfrm>
              <a:prstGeom prst="arc">
                <a:avLst>
                  <a:gd name="adj1" fmla="val 13745913"/>
                  <a:gd name="adj2" fmla="val 525263"/>
                </a:avLst>
              </a:prstGeom>
              <a:noFill/>
              <a:ln w="12700" cap="flat" cmpd="sng" algn="ctr">
                <a:solidFill>
                  <a:srgbClr val="3D3743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</p:grpSp>
      <p:sp>
        <p:nvSpPr>
          <p:cNvPr id="55" name="Isosceles Triangle 5"/>
          <p:cNvSpPr/>
          <p:nvPr/>
        </p:nvSpPr>
        <p:spPr>
          <a:xfrm rot="10800000">
            <a:off x="4404583" y="1209013"/>
            <a:ext cx="395975" cy="29558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cs"/>
                <a:sym typeface="+mn-lt"/>
              </a:rPr>
              <a:t> 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Times New Roman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grpSp>
        <p:nvGrpSpPr>
          <p:cNvPr id="9" name="组合 55"/>
          <p:cNvGrpSpPr/>
          <p:nvPr/>
        </p:nvGrpSpPr>
        <p:grpSpPr>
          <a:xfrm>
            <a:off x="120205" y="562077"/>
            <a:ext cx="2100401" cy="1694127"/>
            <a:chOff x="304800" y="673100"/>
            <a:chExt cx="4000500" cy="4000500"/>
          </a:xfrm>
          <a:solidFill>
            <a:srgbClr val="00B0F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58"/>
          <p:cNvGrpSpPr/>
          <p:nvPr/>
        </p:nvGrpSpPr>
        <p:grpSpPr>
          <a:xfrm>
            <a:off x="257543" y="2310461"/>
            <a:ext cx="2277225" cy="1785302"/>
            <a:chOff x="304800" y="673100"/>
            <a:chExt cx="4000500" cy="4000500"/>
          </a:xfrm>
          <a:solidFill>
            <a:srgbClr val="00206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61"/>
          <p:cNvGrpSpPr/>
          <p:nvPr/>
        </p:nvGrpSpPr>
        <p:grpSpPr>
          <a:xfrm>
            <a:off x="2257964" y="3156102"/>
            <a:ext cx="2396540" cy="19797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64"/>
          <p:cNvGrpSpPr/>
          <p:nvPr/>
        </p:nvGrpSpPr>
        <p:grpSpPr>
          <a:xfrm>
            <a:off x="6830153" y="609148"/>
            <a:ext cx="2313848" cy="1744721"/>
            <a:chOff x="304800" y="673100"/>
            <a:chExt cx="4000500" cy="4000500"/>
          </a:xfrm>
          <a:solidFill>
            <a:srgbClr val="92D05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67"/>
          <p:cNvGrpSpPr/>
          <p:nvPr/>
        </p:nvGrpSpPr>
        <p:grpSpPr>
          <a:xfrm>
            <a:off x="6792339" y="2494502"/>
            <a:ext cx="2301159" cy="1877324"/>
            <a:chOff x="304800" y="673100"/>
            <a:chExt cx="4000500" cy="4000500"/>
          </a:xfrm>
          <a:solidFill>
            <a:srgbClr val="FF000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70"/>
          <p:cNvGrpSpPr/>
          <p:nvPr/>
        </p:nvGrpSpPr>
        <p:grpSpPr>
          <a:xfrm>
            <a:off x="4665763" y="3291447"/>
            <a:ext cx="2451876" cy="1795159"/>
            <a:chOff x="304800" y="673100"/>
            <a:chExt cx="4000500" cy="4000500"/>
          </a:xfrm>
          <a:solidFill>
            <a:srgbClr val="7030A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75959" y="30356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 THỂ EM CHƯA BIẾT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781713" y="1686286"/>
            <a:ext cx="1610813" cy="122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 CÓ TÂM ĐỐI XỨNG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60" y="647227"/>
            <a:ext cx="1330391" cy="149531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0" y="2375954"/>
            <a:ext cx="1439850" cy="16211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675" y="3330627"/>
            <a:ext cx="1516126" cy="175945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158" y="822339"/>
            <a:ext cx="1583836" cy="128215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1617" y="2632497"/>
            <a:ext cx="1407087" cy="154414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052" y="3482588"/>
            <a:ext cx="1705197" cy="13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"/>
                            </p:stCondLst>
                            <p:childTnLst>
                              <p:par>
                                <p:cTn id="1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50"/>
                            </p:stCondLst>
                            <p:childTnLst>
                              <p:par>
                                <p:cTn id="1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5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45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25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250"/>
                            </p:stCondLst>
                            <p:childTnLst>
                              <p:par>
                                <p:cTn id="1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750"/>
                            </p:stCondLst>
                            <p:childTnLst>
                              <p:par>
                                <p:cTn id="1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55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2" y="850369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8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31" y="749183"/>
            <a:ext cx="5545261" cy="4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101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</a:t>
            </a:r>
            <a:r>
              <a:rPr lang="nl-NL" sz="2101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endParaRPr lang="en-US" sz="210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1183533"/>
            <a:ext cx="7128792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SGK, SBT.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74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</a:t>
            </a:r>
            <a:r>
              <a:rPr lang="en-US" sz="2701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KHỎE! </a:t>
            </a:r>
            <a:endParaRPr lang="en-US" sz="2701" b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9ED3D7"/>
              </a:solidFill>
              <a:latin typeface="Times New Roman"/>
              <a:cs typeface="Times New Roman"/>
            </a:endParaRP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pt-BR" sz="2701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9552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865220" y="2089290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2593600" y="14295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5670374" y="1839562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2652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2277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0" y="2238349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9439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238560" y="569340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4363" y="627271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973" y="61649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00" y="382769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3" y="2447018"/>
            <a:ext cx="58459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455614" y="1934669"/>
            <a:ext cx="4728318" cy="1558379"/>
            <a:chOff x="3524814" y="2883746"/>
            <a:chExt cx="5441110" cy="20778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858849" y="545123"/>
            <a:ext cx="3981222" cy="1853044"/>
            <a:chOff x="2368169" y="743376"/>
            <a:chExt cx="5308296" cy="2470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311860" y="2497986"/>
            <a:ext cx="4778804" cy="2054534"/>
            <a:chOff x="2930158" y="3772875"/>
            <a:chExt cx="6371738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069443" cy="100977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72" y="1700103"/>
            <a:ext cx="2482678" cy="17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04502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5" y="294080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5252089" y="1203072"/>
            <a:ext cx="1" cy="2872581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4990440" y="1073449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5011045" y="2260211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5064045" y="3747748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642259" y="846619"/>
            <a:ext cx="1538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Khởi</a:t>
            </a:r>
            <a:r>
              <a:rPr lang="en-US" altLang="zh-C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động</a:t>
            </a:r>
            <a:r>
              <a:rPr lang="en-US" altLang="zh-C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0" name="Picture 5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6142025" y="833794"/>
            <a:ext cx="2284165" cy="260284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045820" y="954998"/>
            <a:ext cx="2327672" cy="2327672"/>
          </a:xfrm>
          <a:prstGeom prst="rect">
            <a:avLst/>
          </a:prstGeom>
        </p:spPr>
      </p:pic>
      <p:pic>
        <p:nvPicPr>
          <p:cNvPr id="1026" name="Picture 2" descr="Hộp quà vuông trụ G499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9" y="369633"/>
            <a:ext cx="1472349" cy="13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ẢN XUẤT HỘP QUÀ Giá tốt, in ấn khắc laser theo yêu cầu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73" y="1825584"/>
            <a:ext cx="1474690" cy="14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ộp quà tròn T0183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19" y="3364622"/>
            <a:ext cx="1469922" cy="12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ight Arrow 58">
            <a:hlinkClick r:id="rId15" action="ppaction://hlinksldjump"/>
          </p:cNvPr>
          <p:cNvSpPr/>
          <p:nvPr/>
        </p:nvSpPr>
        <p:spPr>
          <a:xfrm>
            <a:off x="35454" y="4715458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Next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811" y="2401903"/>
            <a:ext cx="4410548" cy="2242390"/>
            <a:chOff x="9079" y="2525829"/>
            <a:chExt cx="4410548" cy="2242390"/>
          </a:xfrm>
        </p:grpSpPr>
        <p:pic>
          <p:nvPicPr>
            <p:cNvPr id="62" name="Picture 2" descr="Top 50 hình nền powerpoint đơn giản mà rất đẹp chất lượng ca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9" y="2525829"/>
              <a:ext cx="4410548" cy="224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378484" y="2800461"/>
              <a:ext cx="371024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Mỗi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hộp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quà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chứa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một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món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quà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bí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mật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.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Em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hãy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chọn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một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hộp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quà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và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khám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phá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bí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mật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đó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2800" noProof="0" dirty="0" err="1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nhé</a:t>
              </a:r>
              <a:r>
                <a:rPr lang="en-US" altLang="zh-CN" sz="2800" noProof="0" dirty="0" smtClean="0">
                  <a:solidFill>
                    <a:srgbClr val="0000FF"/>
                  </a:solidFill>
                  <a:latin typeface="Times New Roman"/>
                  <a:ea typeface="微软雅黑" panose="020B0503020204020204" pitchFamily="34" charset="-122"/>
                  <a:cs typeface="+mn-ea"/>
                  <a:sym typeface="+mn-lt"/>
                </a:rPr>
                <a:t>!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2775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10"/>
                            </p:stCondLst>
                            <p:childTnLst>
                              <p:par>
                                <p:cTn id="1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1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1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21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" y="607867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lang="zh-CN" altLang="en-US" sz="10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lang="en-US" altLang="zh-CN" sz="10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3095836" y="55473"/>
            <a:ext cx="3493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 QUÀ MÀU XANH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447" y="822429"/>
            <a:ext cx="8840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,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r>
              <a:rPr lang="en-US" sz="2800" b="1" dirty="0"/>
              <a:t> 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Nếu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r>
              <a:rPr lang="en-US" sz="2800" b="1" dirty="0"/>
              <a:t>,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9" y="1842141"/>
            <a:ext cx="2576065" cy="2675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2680557"/>
            <a:ext cx="2196244" cy="934085"/>
          </a:xfrm>
          <a:prstGeom prst="rect">
            <a:avLst/>
          </a:prstGeom>
        </p:spPr>
      </p:pic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1419" y="4648777"/>
            <a:ext cx="972108" cy="44521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Đáp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án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25947"/>
            <a:ext cx="9396536" cy="68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45"/>
          <p:cNvGrpSpPr/>
          <p:nvPr/>
        </p:nvGrpSpPr>
        <p:grpSpPr>
          <a:xfrm>
            <a:off x="8366022" y="378115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71214"/>
            <a:ext cx="3381934" cy="3382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0" y="-186067"/>
            <a:ext cx="4744903" cy="4745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03026" y="4560802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59126" y="4543355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813349" y="4574098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26652" y="4523241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082986" y="4125272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346132" y="4358300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0922" y="4659232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442" y="833736"/>
            <a:ext cx="3521000" cy="3657476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31540" y="1092844"/>
            <a:ext cx="3420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1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4" y="-1423900"/>
            <a:ext cx="9396536" cy="68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45"/>
          <p:cNvGrpSpPr/>
          <p:nvPr/>
        </p:nvGrpSpPr>
        <p:grpSpPr>
          <a:xfrm>
            <a:off x="8366022" y="378115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71214"/>
            <a:ext cx="3381934" cy="3382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0" y="-186067"/>
            <a:ext cx="4744903" cy="4745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03026" y="4560802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59126" y="4543355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813349" y="4574098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26652" y="4523241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2082986" y="4125272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346132" y="4358300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0922" y="4659232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880" y="1672444"/>
            <a:ext cx="3216833" cy="13681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7049" y="1062462"/>
            <a:ext cx="3408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709" y="1533436"/>
            <a:ext cx="3486991" cy="1633248"/>
          </a:xfrm>
          <a:prstGeom prst="rect">
            <a:avLst/>
          </a:prstGeom>
        </p:spPr>
      </p:pic>
      <p:pic>
        <p:nvPicPr>
          <p:cNvPr id="49" name="Picture 2" descr="Hộp quà vuông trụ G499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2" y="4258413"/>
            <a:ext cx="1100515" cy="10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81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6280"/>
            <a:ext cx="8460939" cy="4757081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5" y="4579642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1540" y="736340"/>
            <a:ext cx="828092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2774</Words>
  <Application>Microsoft Office PowerPoint</Application>
  <PresentationFormat>Custom</PresentationFormat>
  <Paragraphs>705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微软雅黑</vt:lpstr>
      <vt:lpstr>宋体</vt:lpstr>
      <vt:lpstr>.VnTime</vt:lpstr>
      <vt:lpstr>Arial</vt:lpstr>
      <vt:lpstr>Calibri</vt:lpstr>
      <vt:lpstr>Times New Roman</vt:lpstr>
      <vt:lpstr>方正兰亭黑简体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T460</cp:lastModifiedBy>
  <cp:revision>354</cp:revision>
  <dcterms:created xsi:type="dcterms:W3CDTF">2017-04-06T01:11:23Z</dcterms:created>
  <dcterms:modified xsi:type="dcterms:W3CDTF">2023-04-09T03:38:21Z</dcterms:modified>
</cp:coreProperties>
</file>